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70" r:id="rId4"/>
    <p:sldId id="260" r:id="rId5"/>
    <p:sldId id="262" r:id="rId6"/>
    <p:sldId id="261" r:id="rId7"/>
    <p:sldId id="263" r:id="rId8"/>
    <p:sldId id="271" r:id="rId9"/>
    <p:sldId id="272" r:id="rId10"/>
    <p:sldId id="273" r:id="rId11"/>
    <p:sldId id="265" r:id="rId12"/>
    <p:sldId id="267" r:id="rId13"/>
    <p:sldId id="264" r:id="rId14"/>
    <p:sldId id="266" r:id="rId15"/>
    <p:sldId id="268" r:id="rId16"/>
    <p:sldId id="259" r:id="rId17"/>
    <p:sldId id="269"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9" d="100"/>
          <a:sy n="79" d="100"/>
        </p:scale>
        <p:origin x="101" y="1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3B3CFB-2670-4828-948B-7B9445ECE12E}" type="datetimeFigureOut">
              <a:rPr lang="zh-CN" altLang="en-US" smtClean="0"/>
              <a:t>2018/5/24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469D9FA-5AB9-4AA1-979A-2F6C27383EBE}" type="slidenum">
              <a:rPr lang="zh-CN" altLang="en-US" smtClean="0"/>
              <a:t>‹#›</a:t>
            </a:fld>
            <a:endParaRPr lang="zh-CN" altLang="en-US"/>
          </a:p>
        </p:txBody>
      </p:sp>
    </p:spTree>
    <p:extLst>
      <p:ext uri="{BB962C8B-B14F-4D97-AF65-F5344CB8AC3E}">
        <p14:creationId xmlns:p14="http://schemas.microsoft.com/office/powerpoint/2010/main" val="40620566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469D9FA-5AB9-4AA1-979A-2F6C27383EBE}" type="slidenum">
              <a:rPr lang="zh-CN" altLang="en-US" smtClean="0"/>
              <a:t>17</a:t>
            </a:fld>
            <a:endParaRPr lang="zh-CN" altLang="en-US"/>
          </a:p>
        </p:txBody>
      </p:sp>
    </p:spTree>
    <p:extLst>
      <p:ext uri="{BB962C8B-B14F-4D97-AF65-F5344CB8AC3E}">
        <p14:creationId xmlns:p14="http://schemas.microsoft.com/office/powerpoint/2010/main" val="387827188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983A73-BA80-4401-93C3-51A4FD4965B9}"/>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C6AF9543-9DD8-497B-AC51-0F706A7038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1DB4D8B6-66C1-4554-B8D1-9ED58DFB1BCE}"/>
              </a:ext>
            </a:extLst>
          </p:cNvPr>
          <p:cNvSpPr>
            <a:spLocks noGrp="1"/>
          </p:cNvSpPr>
          <p:nvPr>
            <p:ph type="dt" sz="half" idx="10"/>
          </p:nvPr>
        </p:nvSpPr>
        <p:spPr/>
        <p:txBody>
          <a:bodyPr/>
          <a:lstStyle/>
          <a:p>
            <a:fld id="{9AD60627-86A7-4C52-A0AE-F30AF6C67414}" type="datetimeFigureOut">
              <a:rPr lang="zh-CN" altLang="en-US" smtClean="0"/>
              <a:t>2018/5/24</a:t>
            </a:fld>
            <a:endParaRPr lang="zh-CN" altLang="en-US"/>
          </a:p>
        </p:txBody>
      </p:sp>
      <p:sp>
        <p:nvSpPr>
          <p:cNvPr id="5" name="页脚占位符 4">
            <a:extLst>
              <a:ext uri="{FF2B5EF4-FFF2-40B4-BE49-F238E27FC236}">
                <a16:creationId xmlns:a16="http://schemas.microsoft.com/office/drawing/2014/main" id="{DBE0EDE4-59BF-4A51-A672-B14A270D588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3A6FCF9-E222-4F8E-A91B-EB4F41F7EE91}"/>
              </a:ext>
            </a:extLst>
          </p:cNvPr>
          <p:cNvSpPr>
            <a:spLocks noGrp="1"/>
          </p:cNvSpPr>
          <p:nvPr>
            <p:ph type="sldNum" sz="quarter" idx="12"/>
          </p:nvPr>
        </p:nvSpPr>
        <p:spPr/>
        <p:txBody>
          <a:bodyPr/>
          <a:lstStyle/>
          <a:p>
            <a:fld id="{C18AB515-D87F-47A0-A9AB-656DF9EA343C}" type="slidenum">
              <a:rPr lang="zh-CN" altLang="en-US" smtClean="0"/>
              <a:t>‹#›</a:t>
            </a:fld>
            <a:endParaRPr lang="zh-CN" altLang="en-US"/>
          </a:p>
        </p:txBody>
      </p:sp>
    </p:spTree>
    <p:extLst>
      <p:ext uri="{BB962C8B-B14F-4D97-AF65-F5344CB8AC3E}">
        <p14:creationId xmlns:p14="http://schemas.microsoft.com/office/powerpoint/2010/main" val="37854312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CAE03B5-27A1-4579-9DBA-19383FDD62F1}"/>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3D9123AC-0E8B-4ED8-97C2-3189A64FC31B}"/>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4DD1F0FD-BED2-4335-A3B9-E1A1C348FC93}"/>
              </a:ext>
            </a:extLst>
          </p:cNvPr>
          <p:cNvSpPr>
            <a:spLocks noGrp="1"/>
          </p:cNvSpPr>
          <p:nvPr>
            <p:ph type="dt" sz="half" idx="10"/>
          </p:nvPr>
        </p:nvSpPr>
        <p:spPr/>
        <p:txBody>
          <a:bodyPr/>
          <a:lstStyle/>
          <a:p>
            <a:fld id="{9AD60627-86A7-4C52-A0AE-F30AF6C67414}" type="datetimeFigureOut">
              <a:rPr lang="zh-CN" altLang="en-US" smtClean="0"/>
              <a:t>2018/5/24</a:t>
            </a:fld>
            <a:endParaRPr lang="zh-CN" altLang="en-US"/>
          </a:p>
        </p:txBody>
      </p:sp>
      <p:sp>
        <p:nvSpPr>
          <p:cNvPr id="5" name="页脚占位符 4">
            <a:extLst>
              <a:ext uri="{FF2B5EF4-FFF2-40B4-BE49-F238E27FC236}">
                <a16:creationId xmlns:a16="http://schemas.microsoft.com/office/drawing/2014/main" id="{C40376DB-32F1-45B0-A37B-04572A6E530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19A0B7C-2B83-476F-86C1-2E88CCC5933B}"/>
              </a:ext>
            </a:extLst>
          </p:cNvPr>
          <p:cNvSpPr>
            <a:spLocks noGrp="1"/>
          </p:cNvSpPr>
          <p:nvPr>
            <p:ph type="sldNum" sz="quarter" idx="12"/>
          </p:nvPr>
        </p:nvSpPr>
        <p:spPr/>
        <p:txBody>
          <a:bodyPr/>
          <a:lstStyle/>
          <a:p>
            <a:fld id="{C18AB515-D87F-47A0-A9AB-656DF9EA343C}" type="slidenum">
              <a:rPr lang="zh-CN" altLang="en-US" smtClean="0"/>
              <a:t>‹#›</a:t>
            </a:fld>
            <a:endParaRPr lang="zh-CN" altLang="en-US"/>
          </a:p>
        </p:txBody>
      </p:sp>
    </p:spTree>
    <p:extLst>
      <p:ext uri="{BB962C8B-B14F-4D97-AF65-F5344CB8AC3E}">
        <p14:creationId xmlns:p14="http://schemas.microsoft.com/office/powerpoint/2010/main" val="21675227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A677C1A-31F9-4E4E-97E5-BEECBCC7C164}"/>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A20F202C-A9E0-4A57-B0E6-6AE9370F0961}"/>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300F7C6-EF5E-46BC-9306-B6656D26C26B}"/>
              </a:ext>
            </a:extLst>
          </p:cNvPr>
          <p:cNvSpPr>
            <a:spLocks noGrp="1"/>
          </p:cNvSpPr>
          <p:nvPr>
            <p:ph type="dt" sz="half" idx="10"/>
          </p:nvPr>
        </p:nvSpPr>
        <p:spPr/>
        <p:txBody>
          <a:bodyPr/>
          <a:lstStyle/>
          <a:p>
            <a:fld id="{9AD60627-86A7-4C52-A0AE-F30AF6C67414}" type="datetimeFigureOut">
              <a:rPr lang="zh-CN" altLang="en-US" smtClean="0"/>
              <a:t>2018/5/24</a:t>
            </a:fld>
            <a:endParaRPr lang="zh-CN" altLang="en-US"/>
          </a:p>
        </p:txBody>
      </p:sp>
      <p:sp>
        <p:nvSpPr>
          <p:cNvPr id="5" name="页脚占位符 4">
            <a:extLst>
              <a:ext uri="{FF2B5EF4-FFF2-40B4-BE49-F238E27FC236}">
                <a16:creationId xmlns:a16="http://schemas.microsoft.com/office/drawing/2014/main" id="{DD8B3412-BFA9-4B3B-9269-C12D103E115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6BC9694-A1EF-4FEE-9973-369FD359D9F4}"/>
              </a:ext>
            </a:extLst>
          </p:cNvPr>
          <p:cNvSpPr>
            <a:spLocks noGrp="1"/>
          </p:cNvSpPr>
          <p:nvPr>
            <p:ph type="sldNum" sz="quarter" idx="12"/>
          </p:nvPr>
        </p:nvSpPr>
        <p:spPr/>
        <p:txBody>
          <a:bodyPr/>
          <a:lstStyle/>
          <a:p>
            <a:fld id="{C18AB515-D87F-47A0-A9AB-656DF9EA343C}" type="slidenum">
              <a:rPr lang="zh-CN" altLang="en-US" smtClean="0"/>
              <a:t>‹#›</a:t>
            </a:fld>
            <a:endParaRPr lang="zh-CN" altLang="en-US"/>
          </a:p>
        </p:txBody>
      </p:sp>
    </p:spTree>
    <p:extLst>
      <p:ext uri="{BB962C8B-B14F-4D97-AF65-F5344CB8AC3E}">
        <p14:creationId xmlns:p14="http://schemas.microsoft.com/office/powerpoint/2010/main" val="18824026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5B69C1D-BC59-4D9C-BF7F-B83F6F7A892D}"/>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B6CE2A1-B119-48A0-A413-2BBA34ACC226}"/>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6C7F3F8E-6519-4507-BF22-31EC09210E6D}"/>
              </a:ext>
            </a:extLst>
          </p:cNvPr>
          <p:cNvSpPr>
            <a:spLocks noGrp="1"/>
          </p:cNvSpPr>
          <p:nvPr>
            <p:ph type="dt" sz="half" idx="10"/>
          </p:nvPr>
        </p:nvSpPr>
        <p:spPr/>
        <p:txBody>
          <a:bodyPr/>
          <a:lstStyle/>
          <a:p>
            <a:fld id="{9AD60627-86A7-4C52-A0AE-F30AF6C67414}" type="datetimeFigureOut">
              <a:rPr lang="zh-CN" altLang="en-US" smtClean="0"/>
              <a:t>2018/5/24</a:t>
            </a:fld>
            <a:endParaRPr lang="zh-CN" altLang="en-US"/>
          </a:p>
        </p:txBody>
      </p:sp>
      <p:sp>
        <p:nvSpPr>
          <p:cNvPr id="5" name="页脚占位符 4">
            <a:extLst>
              <a:ext uri="{FF2B5EF4-FFF2-40B4-BE49-F238E27FC236}">
                <a16:creationId xmlns:a16="http://schemas.microsoft.com/office/drawing/2014/main" id="{18786154-BD58-4893-808D-4F8D7DBA5EC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94D70CA-C08D-48BC-9AF8-53355907769A}"/>
              </a:ext>
            </a:extLst>
          </p:cNvPr>
          <p:cNvSpPr>
            <a:spLocks noGrp="1"/>
          </p:cNvSpPr>
          <p:nvPr>
            <p:ph type="sldNum" sz="quarter" idx="12"/>
          </p:nvPr>
        </p:nvSpPr>
        <p:spPr/>
        <p:txBody>
          <a:bodyPr/>
          <a:lstStyle/>
          <a:p>
            <a:fld id="{C18AB515-D87F-47A0-A9AB-656DF9EA343C}" type="slidenum">
              <a:rPr lang="zh-CN" altLang="en-US" smtClean="0"/>
              <a:t>‹#›</a:t>
            </a:fld>
            <a:endParaRPr lang="zh-CN" altLang="en-US"/>
          </a:p>
        </p:txBody>
      </p:sp>
    </p:spTree>
    <p:extLst>
      <p:ext uri="{BB962C8B-B14F-4D97-AF65-F5344CB8AC3E}">
        <p14:creationId xmlns:p14="http://schemas.microsoft.com/office/powerpoint/2010/main" val="12302105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AF9DD0-A6DE-49B4-9ACA-A4E1130F32A8}"/>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363C9967-F2DC-41CA-93E9-1FECABE3CE0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DA299FCF-9281-4B57-BBE0-7D59F5E62A7B}"/>
              </a:ext>
            </a:extLst>
          </p:cNvPr>
          <p:cNvSpPr>
            <a:spLocks noGrp="1"/>
          </p:cNvSpPr>
          <p:nvPr>
            <p:ph type="dt" sz="half" idx="10"/>
          </p:nvPr>
        </p:nvSpPr>
        <p:spPr/>
        <p:txBody>
          <a:bodyPr/>
          <a:lstStyle/>
          <a:p>
            <a:fld id="{9AD60627-86A7-4C52-A0AE-F30AF6C67414}" type="datetimeFigureOut">
              <a:rPr lang="zh-CN" altLang="en-US" smtClean="0"/>
              <a:t>2018/5/24</a:t>
            </a:fld>
            <a:endParaRPr lang="zh-CN" altLang="en-US"/>
          </a:p>
        </p:txBody>
      </p:sp>
      <p:sp>
        <p:nvSpPr>
          <p:cNvPr id="5" name="页脚占位符 4">
            <a:extLst>
              <a:ext uri="{FF2B5EF4-FFF2-40B4-BE49-F238E27FC236}">
                <a16:creationId xmlns:a16="http://schemas.microsoft.com/office/drawing/2014/main" id="{A2DDDAA3-9E19-4A0D-BC12-7C3F58551CE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1C9D76A-F234-4FC5-9371-64B28E2874D3}"/>
              </a:ext>
            </a:extLst>
          </p:cNvPr>
          <p:cNvSpPr>
            <a:spLocks noGrp="1"/>
          </p:cNvSpPr>
          <p:nvPr>
            <p:ph type="sldNum" sz="quarter" idx="12"/>
          </p:nvPr>
        </p:nvSpPr>
        <p:spPr/>
        <p:txBody>
          <a:bodyPr/>
          <a:lstStyle/>
          <a:p>
            <a:fld id="{C18AB515-D87F-47A0-A9AB-656DF9EA343C}" type="slidenum">
              <a:rPr lang="zh-CN" altLang="en-US" smtClean="0"/>
              <a:t>‹#›</a:t>
            </a:fld>
            <a:endParaRPr lang="zh-CN" altLang="en-US"/>
          </a:p>
        </p:txBody>
      </p:sp>
    </p:spTree>
    <p:extLst>
      <p:ext uri="{BB962C8B-B14F-4D97-AF65-F5344CB8AC3E}">
        <p14:creationId xmlns:p14="http://schemas.microsoft.com/office/powerpoint/2010/main" val="13629733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579DC7-AC44-4E59-A1D3-94F7BF1D2C5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D80E17E-3B34-4BF0-8A93-C22697D5570A}"/>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4F97B6A9-435C-43D3-BEE5-77B7AAB8CBB6}"/>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569D3B57-26BD-41C9-949C-419C152FCAF8}"/>
              </a:ext>
            </a:extLst>
          </p:cNvPr>
          <p:cNvSpPr>
            <a:spLocks noGrp="1"/>
          </p:cNvSpPr>
          <p:nvPr>
            <p:ph type="dt" sz="half" idx="10"/>
          </p:nvPr>
        </p:nvSpPr>
        <p:spPr/>
        <p:txBody>
          <a:bodyPr/>
          <a:lstStyle/>
          <a:p>
            <a:fld id="{9AD60627-86A7-4C52-A0AE-F30AF6C67414}" type="datetimeFigureOut">
              <a:rPr lang="zh-CN" altLang="en-US" smtClean="0"/>
              <a:t>2018/5/24</a:t>
            </a:fld>
            <a:endParaRPr lang="zh-CN" altLang="en-US"/>
          </a:p>
        </p:txBody>
      </p:sp>
      <p:sp>
        <p:nvSpPr>
          <p:cNvPr id="6" name="页脚占位符 5">
            <a:extLst>
              <a:ext uri="{FF2B5EF4-FFF2-40B4-BE49-F238E27FC236}">
                <a16:creationId xmlns:a16="http://schemas.microsoft.com/office/drawing/2014/main" id="{7F8E651F-1A39-4334-8E8B-8EF21761F406}"/>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5F111B8-078A-492D-A55C-C0397EA3C4DC}"/>
              </a:ext>
            </a:extLst>
          </p:cNvPr>
          <p:cNvSpPr>
            <a:spLocks noGrp="1"/>
          </p:cNvSpPr>
          <p:nvPr>
            <p:ph type="sldNum" sz="quarter" idx="12"/>
          </p:nvPr>
        </p:nvSpPr>
        <p:spPr/>
        <p:txBody>
          <a:bodyPr/>
          <a:lstStyle/>
          <a:p>
            <a:fld id="{C18AB515-D87F-47A0-A9AB-656DF9EA343C}" type="slidenum">
              <a:rPr lang="zh-CN" altLang="en-US" smtClean="0"/>
              <a:t>‹#›</a:t>
            </a:fld>
            <a:endParaRPr lang="zh-CN" altLang="en-US"/>
          </a:p>
        </p:txBody>
      </p:sp>
    </p:spTree>
    <p:extLst>
      <p:ext uri="{BB962C8B-B14F-4D97-AF65-F5344CB8AC3E}">
        <p14:creationId xmlns:p14="http://schemas.microsoft.com/office/powerpoint/2010/main" val="40880442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E3595C0-A049-4DDD-A760-09437AE29F5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9935D8A-329F-44D0-B531-D52E1FF5562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815F7613-DA4F-4DF5-9EBB-635955A21461}"/>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4A141D64-3810-47B7-890D-871B628359F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6162299E-6CD0-4C1A-9FBF-858DB0A7951A}"/>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6B865D8F-3B11-4086-B868-F6CC11859ABD}"/>
              </a:ext>
            </a:extLst>
          </p:cNvPr>
          <p:cNvSpPr>
            <a:spLocks noGrp="1"/>
          </p:cNvSpPr>
          <p:nvPr>
            <p:ph type="dt" sz="half" idx="10"/>
          </p:nvPr>
        </p:nvSpPr>
        <p:spPr/>
        <p:txBody>
          <a:bodyPr/>
          <a:lstStyle/>
          <a:p>
            <a:fld id="{9AD60627-86A7-4C52-A0AE-F30AF6C67414}" type="datetimeFigureOut">
              <a:rPr lang="zh-CN" altLang="en-US" smtClean="0"/>
              <a:t>2018/5/24</a:t>
            </a:fld>
            <a:endParaRPr lang="zh-CN" altLang="en-US"/>
          </a:p>
        </p:txBody>
      </p:sp>
      <p:sp>
        <p:nvSpPr>
          <p:cNvPr id="8" name="页脚占位符 7">
            <a:extLst>
              <a:ext uri="{FF2B5EF4-FFF2-40B4-BE49-F238E27FC236}">
                <a16:creationId xmlns:a16="http://schemas.microsoft.com/office/drawing/2014/main" id="{46ED2520-3B6C-4A97-9DB0-7A505AFB7D1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98E287F5-FD82-4969-B27C-0561BB635617}"/>
              </a:ext>
            </a:extLst>
          </p:cNvPr>
          <p:cNvSpPr>
            <a:spLocks noGrp="1"/>
          </p:cNvSpPr>
          <p:nvPr>
            <p:ph type="sldNum" sz="quarter" idx="12"/>
          </p:nvPr>
        </p:nvSpPr>
        <p:spPr/>
        <p:txBody>
          <a:bodyPr/>
          <a:lstStyle/>
          <a:p>
            <a:fld id="{C18AB515-D87F-47A0-A9AB-656DF9EA343C}" type="slidenum">
              <a:rPr lang="zh-CN" altLang="en-US" smtClean="0"/>
              <a:t>‹#›</a:t>
            </a:fld>
            <a:endParaRPr lang="zh-CN" altLang="en-US"/>
          </a:p>
        </p:txBody>
      </p:sp>
    </p:spTree>
    <p:extLst>
      <p:ext uri="{BB962C8B-B14F-4D97-AF65-F5344CB8AC3E}">
        <p14:creationId xmlns:p14="http://schemas.microsoft.com/office/powerpoint/2010/main" val="25141558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78F49AD-DBA8-4743-A871-C911E3DFF00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E4B56BF0-D4E1-481A-A7B2-0A3B6891AF04}"/>
              </a:ext>
            </a:extLst>
          </p:cNvPr>
          <p:cNvSpPr>
            <a:spLocks noGrp="1"/>
          </p:cNvSpPr>
          <p:nvPr>
            <p:ph type="dt" sz="half" idx="10"/>
          </p:nvPr>
        </p:nvSpPr>
        <p:spPr/>
        <p:txBody>
          <a:bodyPr/>
          <a:lstStyle/>
          <a:p>
            <a:fld id="{9AD60627-86A7-4C52-A0AE-F30AF6C67414}" type="datetimeFigureOut">
              <a:rPr lang="zh-CN" altLang="en-US" smtClean="0"/>
              <a:t>2018/5/24</a:t>
            </a:fld>
            <a:endParaRPr lang="zh-CN" altLang="en-US"/>
          </a:p>
        </p:txBody>
      </p:sp>
      <p:sp>
        <p:nvSpPr>
          <p:cNvPr id="4" name="页脚占位符 3">
            <a:extLst>
              <a:ext uri="{FF2B5EF4-FFF2-40B4-BE49-F238E27FC236}">
                <a16:creationId xmlns:a16="http://schemas.microsoft.com/office/drawing/2014/main" id="{78174AA6-4483-42CF-B9AA-52BFE3754FE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350A516-E0BE-44C0-9425-8CB89BA73CCF}"/>
              </a:ext>
            </a:extLst>
          </p:cNvPr>
          <p:cNvSpPr>
            <a:spLocks noGrp="1"/>
          </p:cNvSpPr>
          <p:nvPr>
            <p:ph type="sldNum" sz="quarter" idx="12"/>
          </p:nvPr>
        </p:nvSpPr>
        <p:spPr/>
        <p:txBody>
          <a:bodyPr/>
          <a:lstStyle/>
          <a:p>
            <a:fld id="{C18AB515-D87F-47A0-A9AB-656DF9EA343C}" type="slidenum">
              <a:rPr lang="zh-CN" altLang="en-US" smtClean="0"/>
              <a:t>‹#›</a:t>
            </a:fld>
            <a:endParaRPr lang="zh-CN" altLang="en-US"/>
          </a:p>
        </p:txBody>
      </p:sp>
    </p:spTree>
    <p:extLst>
      <p:ext uri="{BB962C8B-B14F-4D97-AF65-F5344CB8AC3E}">
        <p14:creationId xmlns:p14="http://schemas.microsoft.com/office/powerpoint/2010/main" val="2685703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4DDB056F-C7A8-4FF2-8D79-2E5FD8445FD4}"/>
              </a:ext>
            </a:extLst>
          </p:cNvPr>
          <p:cNvSpPr>
            <a:spLocks noGrp="1"/>
          </p:cNvSpPr>
          <p:nvPr>
            <p:ph type="dt" sz="half" idx="10"/>
          </p:nvPr>
        </p:nvSpPr>
        <p:spPr/>
        <p:txBody>
          <a:bodyPr/>
          <a:lstStyle/>
          <a:p>
            <a:fld id="{9AD60627-86A7-4C52-A0AE-F30AF6C67414}" type="datetimeFigureOut">
              <a:rPr lang="zh-CN" altLang="en-US" smtClean="0"/>
              <a:t>2018/5/24</a:t>
            </a:fld>
            <a:endParaRPr lang="zh-CN" altLang="en-US"/>
          </a:p>
        </p:txBody>
      </p:sp>
      <p:sp>
        <p:nvSpPr>
          <p:cNvPr id="3" name="页脚占位符 2">
            <a:extLst>
              <a:ext uri="{FF2B5EF4-FFF2-40B4-BE49-F238E27FC236}">
                <a16:creationId xmlns:a16="http://schemas.microsoft.com/office/drawing/2014/main" id="{C92ED6C5-22BB-4C18-ABD9-FD0C34770A3C}"/>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0FC25CC-828F-47E7-A101-AE0732BDA0D4}"/>
              </a:ext>
            </a:extLst>
          </p:cNvPr>
          <p:cNvSpPr>
            <a:spLocks noGrp="1"/>
          </p:cNvSpPr>
          <p:nvPr>
            <p:ph type="sldNum" sz="quarter" idx="12"/>
          </p:nvPr>
        </p:nvSpPr>
        <p:spPr/>
        <p:txBody>
          <a:bodyPr/>
          <a:lstStyle/>
          <a:p>
            <a:fld id="{C18AB515-D87F-47A0-A9AB-656DF9EA343C}" type="slidenum">
              <a:rPr lang="zh-CN" altLang="en-US" smtClean="0"/>
              <a:t>‹#›</a:t>
            </a:fld>
            <a:endParaRPr lang="zh-CN" altLang="en-US"/>
          </a:p>
        </p:txBody>
      </p:sp>
    </p:spTree>
    <p:extLst>
      <p:ext uri="{BB962C8B-B14F-4D97-AF65-F5344CB8AC3E}">
        <p14:creationId xmlns:p14="http://schemas.microsoft.com/office/powerpoint/2010/main" val="24993341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C76BEAF-503B-4FBC-81E6-0A30F45FB24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C9967D5-D3A9-4F57-AEA2-FA719C3EB88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099003EC-961D-4681-93DD-9F9DC42B47D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97BE9745-3377-4C41-A0B7-A9B2B3C06C58}"/>
              </a:ext>
            </a:extLst>
          </p:cNvPr>
          <p:cNvSpPr>
            <a:spLocks noGrp="1"/>
          </p:cNvSpPr>
          <p:nvPr>
            <p:ph type="dt" sz="half" idx="10"/>
          </p:nvPr>
        </p:nvSpPr>
        <p:spPr/>
        <p:txBody>
          <a:bodyPr/>
          <a:lstStyle/>
          <a:p>
            <a:fld id="{9AD60627-86A7-4C52-A0AE-F30AF6C67414}" type="datetimeFigureOut">
              <a:rPr lang="zh-CN" altLang="en-US" smtClean="0"/>
              <a:t>2018/5/24</a:t>
            </a:fld>
            <a:endParaRPr lang="zh-CN" altLang="en-US"/>
          </a:p>
        </p:txBody>
      </p:sp>
      <p:sp>
        <p:nvSpPr>
          <p:cNvPr id="6" name="页脚占位符 5">
            <a:extLst>
              <a:ext uri="{FF2B5EF4-FFF2-40B4-BE49-F238E27FC236}">
                <a16:creationId xmlns:a16="http://schemas.microsoft.com/office/drawing/2014/main" id="{E4D43064-2F38-4CCD-BA1F-151D9498234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2145E32-4966-4395-907E-5B1D428C60C4}"/>
              </a:ext>
            </a:extLst>
          </p:cNvPr>
          <p:cNvSpPr>
            <a:spLocks noGrp="1"/>
          </p:cNvSpPr>
          <p:nvPr>
            <p:ph type="sldNum" sz="quarter" idx="12"/>
          </p:nvPr>
        </p:nvSpPr>
        <p:spPr/>
        <p:txBody>
          <a:bodyPr/>
          <a:lstStyle/>
          <a:p>
            <a:fld id="{C18AB515-D87F-47A0-A9AB-656DF9EA343C}" type="slidenum">
              <a:rPr lang="zh-CN" altLang="en-US" smtClean="0"/>
              <a:t>‹#›</a:t>
            </a:fld>
            <a:endParaRPr lang="zh-CN" altLang="en-US"/>
          </a:p>
        </p:txBody>
      </p:sp>
    </p:spTree>
    <p:extLst>
      <p:ext uri="{BB962C8B-B14F-4D97-AF65-F5344CB8AC3E}">
        <p14:creationId xmlns:p14="http://schemas.microsoft.com/office/powerpoint/2010/main" val="4348711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BEA710E-6713-491F-8E8E-105BC89F64C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4B6BD50-4445-43FE-AA82-4273FAE3B8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41061A3-6B12-4EDF-A193-C8188D2A151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27D46FEF-F2F0-4A6E-8617-38552600C430}"/>
              </a:ext>
            </a:extLst>
          </p:cNvPr>
          <p:cNvSpPr>
            <a:spLocks noGrp="1"/>
          </p:cNvSpPr>
          <p:nvPr>
            <p:ph type="dt" sz="half" idx="10"/>
          </p:nvPr>
        </p:nvSpPr>
        <p:spPr/>
        <p:txBody>
          <a:bodyPr/>
          <a:lstStyle/>
          <a:p>
            <a:fld id="{9AD60627-86A7-4C52-A0AE-F30AF6C67414}" type="datetimeFigureOut">
              <a:rPr lang="zh-CN" altLang="en-US" smtClean="0"/>
              <a:t>2018/5/24</a:t>
            </a:fld>
            <a:endParaRPr lang="zh-CN" altLang="en-US"/>
          </a:p>
        </p:txBody>
      </p:sp>
      <p:sp>
        <p:nvSpPr>
          <p:cNvPr id="6" name="页脚占位符 5">
            <a:extLst>
              <a:ext uri="{FF2B5EF4-FFF2-40B4-BE49-F238E27FC236}">
                <a16:creationId xmlns:a16="http://schemas.microsoft.com/office/drawing/2014/main" id="{E51C3EC7-453E-4ECA-AE3B-54CA1B5BF85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2F54B40-6801-4DF6-A4E8-C42E654BCACE}"/>
              </a:ext>
            </a:extLst>
          </p:cNvPr>
          <p:cNvSpPr>
            <a:spLocks noGrp="1"/>
          </p:cNvSpPr>
          <p:nvPr>
            <p:ph type="sldNum" sz="quarter" idx="12"/>
          </p:nvPr>
        </p:nvSpPr>
        <p:spPr/>
        <p:txBody>
          <a:bodyPr/>
          <a:lstStyle/>
          <a:p>
            <a:fld id="{C18AB515-D87F-47A0-A9AB-656DF9EA343C}" type="slidenum">
              <a:rPr lang="zh-CN" altLang="en-US" smtClean="0"/>
              <a:t>‹#›</a:t>
            </a:fld>
            <a:endParaRPr lang="zh-CN" altLang="en-US"/>
          </a:p>
        </p:txBody>
      </p:sp>
    </p:spTree>
    <p:extLst>
      <p:ext uri="{BB962C8B-B14F-4D97-AF65-F5344CB8AC3E}">
        <p14:creationId xmlns:p14="http://schemas.microsoft.com/office/powerpoint/2010/main" val="10628042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dotGrid">
          <a:fgClr>
            <a:schemeClr val="bg2"/>
          </a:fgClr>
          <a:bgClr>
            <a:schemeClr val="bg1"/>
          </a:bgClr>
        </a:patt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0D248C5-FA9E-45C8-A9FD-F89C5BB030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3970DBA-009B-427A-8CA4-69A6957FA52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A78ED51-88F0-44CB-AD45-38E3A866C8F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D60627-86A7-4C52-A0AE-F30AF6C67414}" type="datetimeFigureOut">
              <a:rPr lang="zh-CN" altLang="en-US" smtClean="0"/>
              <a:t>2018/5/24</a:t>
            </a:fld>
            <a:endParaRPr lang="zh-CN" altLang="en-US"/>
          </a:p>
        </p:txBody>
      </p:sp>
      <p:sp>
        <p:nvSpPr>
          <p:cNvPr id="5" name="页脚占位符 4">
            <a:extLst>
              <a:ext uri="{FF2B5EF4-FFF2-40B4-BE49-F238E27FC236}">
                <a16:creationId xmlns:a16="http://schemas.microsoft.com/office/drawing/2014/main" id="{9D0CBF31-9198-4EDB-8C99-B798587E0A2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22336A1-CF14-4F30-86F3-29C75673F979}"/>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8AB515-D87F-47A0-A9AB-656DF9EA343C}" type="slidenum">
              <a:rPr lang="zh-CN" altLang="en-US" smtClean="0"/>
              <a:t>‹#›</a:t>
            </a:fld>
            <a:endParaRPr lang="zh-CN" altLang="en-US"/>
          </a:p>
        </p:txBody>
      </p:sp>
    </p:spTree>
    <p:extLst>
      <p:ext uri="{BB962C8B-B14F-4D97-AF65-F5344CB8AC3E}">
        <p14:creationId xmlns:p14="http://schemas.microsoft.com/office/powerpoint/2010/main" val="36303750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79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图片 4">
            <a:extLst>
              <a:ext uri="{FF2B5EF4-FFF2-40B4-BE49-F238E27FC236}">
                <a16:creationId xmlns:a16="http://schemas.microsoft.com/office/drawing/2014/main" id="{54299E0E-F9D7-4C47-A90D-340918E1FA65}"/>
              </a:ext>
            </a:extLst>
          </p:cNvPr>
          <p:cNvPicPr>
            <a:picLocks noChangeAspect="1"/>
          </p:cNvPicPr>
          <p:nvPr/>
        </p:nvPicPr>
        <p:blipFill rotWithShape="1">
          <a:blip r:embed="rId2">
            <a:alphaModFix amt="50000"/>
            <a:extLst>
              <a:ext uri="{28A0092B-C50C-407E-A947-70E740481C1C}">
                <a14:useLocalDpi xmlns:a14="http://schemas.microsoft.com/office/drawing/2010/main" val="0"/>
              </a:ext>
            </a:extLst>
          </a:blip>
          <a:srcRect t="6639"/>
          <a:stretch/>
        </p:blipFill>
        <p:spPr>
          <a:xfrm>
            <a:off x="20" y="1"/>
            <a:ext cx="12191980" cy="6857999"/>
          </a:xfrm>
          <a:prstGeom prst="rect">
            <a:avLst/>
          </a:prstGeom>
        </p:spPr>
      </p:pic>
      <p:sp>
        <p:nvSpPr>
          <p:cNvPr id="2" name="标题 1">
            <a:extLst>
              <a:ext uri="{FF2B5EF4-FFF2-40B4-BE49-F238E27FC236}">
                <a16:creationId xmlns:a16="http://schemas.microsoft.com/office/drawing/2014/main" id="{3CAF452C-F57C-42B9-A99B-796C8DAC2E29}"/>
              </a:ext>
            </a:extLst>
          </p:cNvPr>
          <p:cNvSpPr>
            <a:spLocks noGrp="1"/>
          </p:cNvSpPr>
          <p:nvPr>
            <p:ph type="ctrTitle"/>
          </p:nvPr>
        </p:nvSpPr>
        <p:spPr>
          <a:xfrm>
            <a:off x="1524000" y="1122362"/>
            <a:ext cx="9144000" cy="2900518"/>
          </a:xfrm>
        </p:spPr>
        <p:txBody>
          <a:bodyPr>
            <a:normAutofit/>
          </a:bodyPr>
          <a:lstStyle/>
          <a:p>
            <a:r>
              <a:rPr lang="en-US" altLang="zh-CN" dirty="0">
                <a:solidFill>
                  <a:srgbClr val="FFFFFF"/>
                </a:solidFill>
              </a:rPr>
              <a:t>Toxic Code</a:t>
            </a:r>
            <a:endParaRPr lang="zh-CN" altLang="en-US" dirty="0">
              <a:solidFill>
                <a:srgbClr val="FFFFFF"/>
              </a:solidFill>
            </a:endParaRPr>
          </a:p>
        </p:txBody>
      </p:sp>
      <p:sp>
        <p:nvSpPr>
          <p:cNvPr id="3" name="副标题 2">
            <a:extLst>
              <a:ext uri="{FF2B5EF4-FFF2-40B4-BE49-F238E27FC236}">
                <a16:creationId xmlns:a16="http://schemas.microsoft.com/office/drawing/2014/main" id="{5562328F-1935-40AD-97A7-F17AE9F7E902}"/>
              </a:ext>
            </a:extLst>
          </p:cNvPr>
          <p:cNvSpPr>
            <a:spLocks noGrp="1"/>
          </p:cNvSpPr>
          <p:nvPr>
            <p:ph type="subTitle" idx="1"/>
          </p:nvPr>
        </p:nvSpPr>
        <p:spPr>
          <a:xfrm>
            <a:off x="1524000" y="4159404"/>
            <a:ext cx="9144000" cy="1098395"/>
          </a:xfrm>
        </p:spPr>
        <p:txBody>
          <a:bodyPr>
            <a:normAutofit/>
          </a:bodyPr>
          <a:lstStyle/>
          <a:p>
            <a:r>
              <a:rPr lang="zh-CN" altLang="en-US" dirty="0">
                <a:solidFill>
                  <a:srgbClr val="FFFFFF"/>
                </a:solidFill>
              </a:rPr>
              <a:t>软件名：</a:t>
            </a:r>
            <a:r>
              <a:rPr lang="en-US" altLang="zh-CN" dirty="0">
                <a:solidFill>
                  <a:srgbClr val="FFFFFF"/>
                </a:solidFill>
              </a:rPr>
              <a:t>Chaos Shards</a:t>
            </a:r>
            <a:r>
              <a:rPr lang="zh-CN" altLang="en-US" dirty="0">
                <a:solidFill>
                  <a:srgbClr val="FFFFFF"/>
                </a:solidFill>
              </a:rPr>
              <a:t>（混沌碎片）</a:t>
            </a:r>
            <a:endParaRPr lang="en-US" altLang="zh-CN" dirty="0">
              <a:solidFill>
                <a:srgbClr val="FFFFFF"/>
              </a:solidFill>
            </a:endParaRPr>
          </a:p>
        </p:txBody>
      </p:sp>
      <p:sp>
        <p:nvSpPr>
          <p:cNvPr id="11" name="椭圆 10">
            <a:extLst>
              <a:ext uri="{FF2B5EF4-FFF2-40B4-BE49-F238E27FC236}">
                <a16:creationId xmlns:a16="http://schemas.microsoft.com/office/drawing/2014/main" id="{DD0865D1-5151-42A6-8CBE-09CAB6E4B194}"/>
              </a:ext>
            </a:extLst>
          </p:cNvPr>
          <p:cNvSpPr/>
          <p:nvPr/>
        </p:nvSpPr>
        <p:spPr>
          <a:xfrm>
            <a:off x="2966937" y="2973881"/>
            <a:ext cx="1171699" cy="1098395"/>
          </a:xfrm>
          <a:prstGeom prst="ellipse">
            <a:avLst/>
          </a:pr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9" name="图片 8">
            <a:extLst>
              <a:ext uri="{FF2B5EF4-FFF2-40B4-BE49-F238E27FC236}">
                <a16:creationId xmlns:a16="http://schemas.microsoft.com/office/drawing/2014/main" id="{E9652A8F-DC05-4393-9787-D734C45C531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90796" y="2767174"/>
            <a:ext cx="1523980" cy="1538642"/>
          </a:xfrm>
          <a:prstGeom prst="rect">
            <a:avLst/>
          </a:prstGeom>
        </p:spPr>
      </p:pic>
    </p:spTree>
    <p:extLst>
      <p:ext uri="{BB962C8B-B14F-4D97-AF65-F5344CB8AC3E}">
        <p14:creationId xmlns:p14="http://schemas.microsoft.com/office/powerpoint/2010/main" val="109342291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221AFDF8-43A6-43B3-87D4-B8354EE49339}"/>
              </a:ext>
            </a:extLst>
          </p:cNvPr>
          <p:cNvSpPr txBox="1"/>
          <p:nvPr/>
        </p:nvSpPr>
        <p:spPr>
          <a:xfrm>
            <a:off x="429208" y="163965"/>
            <a:ext cx="2668556" cy="523220"/>
          </a:xfrm>
          <a:prstGeom prst="rect">
            <a:avLst/>
          </a:prstGeom>
          <a:noFill/>
        </p:spPr>
        <p:txBody>
          <a:bodyPr wrap="square" rtlCol="0">
            <a:spAutoFit/>
          </a:bodyPr>
          <a:lstStyle/>
          <a:p>
            <a:r>
              <a:rPr lang="zh-CN" altLang="en-US" sz="2800" dirty="0"/>
              <a:t>数据库 类图</a:t>
            </a:r>
          </a:p>
        </p:txBody>
      </p:sp>
      <p:pic>
        <p:nvPicPr>
          <p:cNvPr id="6" name="图片 5">
            <a:extLst>
              <a:ext uri="{FF2B5EF4-FFF2-40B4-BE49-F238E27FC236}">
                <a16:creationId xmlns:a16="http://schemas.microsoft.com/office/drawing/2014/main" id="{B364083E-141F-43B5-BB76-D5F3754B82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0036" y="1252537"/>
            <a:ext cx="10401300" cy="4352925"/>
          </a:xfrm>
          <a:prstGeom prst="rect">
            <a:avLst/>
          </a:prstGeom>
        </p:spPr>
      </p:pic>
    </p:spTree>
    <p:extLst>
      <p:ext uri="{BB962C8B-B14F-4D97-AF65-F5344CB8AC3E}">
        <p14:creationId xmlns:p14="http://schemas.microsoft.com/office/powerpoint/2010/main" val="180691758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5A011B3-1707-4AB0-8A28-2C3DE458A930}"/>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9996" y="873705"/>
            <a:ext cx="10044716" cy="5110590"/>
          </a:xfrm>
          <a:prstGeom prst="rect">
            <a:avLst/>
          </a:prstGeom>
          <a:ln>
            <a:noFill/>
          </a:ln>
          <a:effectLst>
            <a:outerShdw blurRad="292100" dist="139700" dir="2700000" algn="tl" rotWithShape="0">
              <a:srgbClr val="333333">
                <a:alpha val="65000"/>
              </a:srgbClr>
            </a:outerShdw>
          </a:effectLst>
        </p:spPr>
      </p:pic>
      <p:sp>
        <p:nvSpPr>
          <p:cNvPr id="5" name="文本框 4">
            <a:extLst>
              <a:ext uri="{FF2B5EF4-FFF2-40B4-BE49-F238E27FC236}">
                <a16:creationId xmlns:a16="http://schemas.microsoft.com/office/drawing/2014/main" id="{BC7A3239-9FEE-4D68-B2D5-3DEDBBB7B031}"/>
              </a:ext>
            </a:extLst>
          </p:cNvPr>
          <p:cNvSpPr txBox="1"/>
          <p:nvPr/>
        </p:nvSpPr>
        <p:spPr>
          <a:xfrm>
            <a:off x="564204" y="335135"/>
            <a:ext cx="2461098" cy="769441"/>
          </a:xfrm>
          <a:prstGeom prst="rect">
            <a:avLst/>
          </a:prstGeom>
          <a:noFill/>
        </p:spPr>
        <p:txBody>
          <a:bodyPr wrap="square" rtlCol="0">
            <a:spAutoFit/>
          </a:bodyPr>
          <a:lstStyle/>
          <a:p>
            <a:r>
              <a:rPr lang="zh-CN" altLang="en-US" sz="4400" dirty="0"/>
              <a:t>对话场景</a:t>
            </a:r>
          </a:p>
        </p:txBody>
      </p:sp>
    </p:spTree>
    <p:extLst>
      <p:ext uri="{BB962C8B-B14F-4D97-AF65-F5344CB8AC3E}">
        <p14:creationId xmlns:p14="http://schemas.microsoft.com/office/powerpoint/2010/main" val="5140059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A7F59637-0AA4-4862-8E1E-478E9ADA0C4A}"/>
              </a:ext>
            </a:extLst>
          </p:cNvPr>
          <p:cNvSpPr txBox="1"/>
          <p:nvPr/>
        </p:nvSpPr>
        <p:spPr>
          <a:xfrm>
            <a:off x="564204" y="335135"/>
            <a:ext cx="2461098" cy="769441"/>
          </a:xfrm>
          <a:prstGeom prst="rect">
            <a:avLst/>
          </a:prstGeom>
          <a:noFill/>
        </p:spPr>
        <p:txBody>
          <a:bodyPr wrap="square" rtlCol="0">
            <a:spAutoFit/>
          </a:bodyPr>
          <a:lstStyle/>
          <a:p>
            <a:r>
              <a:rPr lang="zh-CN" altLang="en-US" sz="4400" dirty="0"/>
              <a:t>对话场景</a:t>
            </a:r>
          </a:p>
        </p:txBody>
      </p:sp>
      <p:pic>
        <p:nvPicPr>
          <p:cNvPr id="5" name="图片 4">
            <a:extLst>
              <a:ext uri="{FF2B5EF4-FFF2-40B4-BE49-F238E27FC236}">
                <a16:creationId xmlns:a16="http://schemas.microsoft.com/office/drawing/2014/main" id="{B0859DE5-6597-42F9-BDD2-B4949C90C258}"/>
              </a:ext>
            </a:extLst>
          </p:cNvPr>
          <p:cNvPicPr>
            <a:picLocks noChangeAspect="1"/>
          </p:cNvPicPr>
          <p:nvPr/>
        </p:nvPicPr>
        <p:blipFill rotWithShape="1">
          <a:blip r:embed="rId2"/>
          <a:srcRect r="18430"/>
          <a:stretch/>
        </p:blipFill>
        <p:spPr>
          <a:xfrm>
            <a:off x="243799" y="1104575"/>
            <a:ext cx="5563005" cy="5133975"/>
          </a:xfrm>
          <a:prstGeom prst="rect">
            <a:avLst/>
          </a:prstGeom>
          <a:ln>
            <a:noFill/>
          </a:ln>
          <a:effectLst>
            <a:outerShdw blurRad="190500" algn="tl" rotWithShape="0">
              <a:srgbClr val="000000">
                <a:alpha val="70000"/>
              </a:srgbClr>
            </a:outerShdw>
          </a:effectLst>
        </p:spPr>
      </p:pic>
      <p:sp>
        <p:nvSpPr>
          <p:cNvPr id="6" name="文本框 5">
            <a:extLst>
              <a:ext uri="{FF2B5EF4-FFF2-40B4-BE49-F238E27FC236}">
                <a16:creationId xmlns:a16="http://schemas.microsoft.com/office/drawing/2014/main" id="{80EBD0BE-ADB5-41C9-9ED7-82DE4B88D44A}"/>
              </a:ext>
            </a:extLst>
          </p:cNvPr>
          <p:cNvSpPr txBox="1"/>
          <p:nvPr/>
        </p:nvSpPr>
        <p:spPr>
          <a:xfrm>
            <a:off x="6547602" y="1523171"/>
            <a:ext cx="4679198" cy="1200329"/>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我们使用了</a:t>
            </a:r>
            <a:r>
              <a:rPr lang="en-US" altLang="zh-CN" dirty="0">
                <a:latin typeface="微软雅黑" panose="020B0503020204020204" pitchFamily="34" charset="-122"/>
                <a:ea typeface="微软雅黑" panose="020B0503020204020204" pitchFamily="34" charset="-122"/>
              </a:rPr>
              <a:t>Adapter</a:t>
            </a:r>
            <a:r>
              <a:rPr lang="zh-CN" altLang="en-US" dirty="0">
                <a:latin typeface="微软雅黑" panose="020B0503020204020204" pitchFamily="34" charset="-122"/>
                <a:ea typeface="微软雅黑" panose="020B0503020204020204" pitchFamily="34" charset="-122"/>
              </a:rPr>
              <a:t>设计模式，使用了</a:t>
            </a:r>
            <a:r>
              <a:rPr lang="en-US" altLang="zh-CN" dirty="0">
                <a:latin typeface="微软雅黑" panose="020B0503020204020204" pitchFamily="34" charset="-122"/>
                <a:ea typeface="微软雅黑" panose="020B0503020204020204" pitchFamily="34" charset="-122"/>
              </a:rPr>
              <a:t>XML</a:t>
            </a:r>
            <a:r>
              <a:rPr lang="zh-CN" altLang="en-US" dirty="0">
                <a:latin typeface="微软雅黑" panose="020B0503020204020204" pitchFamily="34" charset="-122"/>
                <a:ea typeface="微软雅黑" panose="020B0503020204020204" pitchFamily="34" charset="-122"/>
              </a:rPr>
              <a:t>文件来编辑对话场景的对话内容，这样对话设计者可以通过编辑</a:t>
            </a:r>
            <a:r>
              <a:rPr lang="en-US" altLang="zh-CN" dirty="0">
                <a:latin typeface="微软雅黑" panose="020B0503020204020204" pitchFamily="34" charset="-122"/>
                <a:ea typeface="微软雅黑" panose="020B0503020204020204" pitchFamily="34" charset="-122"/>
              </a:rPr>
              <a:t>XML</a:t>
            </a:r>
            <a:r>
              <a:rPr lang="zh-CN" altLang="en-US" dirty="0">
                <a:latin typeface="微软雅黑" panose="020B0503020204020204" pitchFamily="34" charset="-122"/>
                <a:ea typeface="微软雅黑" panose="020B0503020204020204" pitchFamily="34" charset="-122"/>
              </a:rPr>
              <a:t>文件就可以建立新的对话场景。</a:t>
            </a:r>
          </a:p>
        </p:txBody>
      </p:sp>
    </p:spTree>
    <p:extLst>
      <p:ext uri="{BB962C8B-B14F-4D97-AF65-F5344CB8AC3E}">
        <p14:creationId xmlns:p14="http://schemas.microsoft.com/office/powerpoint/2010/main" val="17611051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126FD9D-00FB-4A99-9958-D101147D6DD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0" y="605948"/>
            <a:ext cx="6624320" cy="5646103"/>
          </a:xfrm>
          <a:prstGeom prst="rect">
            <a:avLst/>
          </a:prstGeom>
          <a:ln>
            <a:noFill/>
          </a:ln>
          <a:effectLst>
            <a:outerShdw blurRad="292100" dist="139700" dir="2700000" algn="tl" rotWithShape="0">
              <a:srgbClr val="333333">
                <a:alpha val="65000"/>
              </a:srgbClr>
            </a:outerShdw>
          </a:effectLst>
        </p:spPr>
      </p:pic>
      <p:sp>
        <p:nvSpPr>
          <p:cNvPr id="5" name="文本框 4">
            <a:extLst>
              <a:ext uri="{FF2B5EF4-FFF2-40B4-BE49-F238E27FC236}">
                <a16:creationId xmlns:a16="http://schemas.microsoft.com/office/drawing/2014/main" id="{F26F13F5-0C8C-42AF-86CE-05D4002B0920}"/>
              </a:ext>
            </a:extLst>
          </p:cNvPr>
          <p:cNvSpPr txBox="1"/>
          <p:nvPr/>
        </p:nvSpPr>
        <p:spPr>
          <a:xfrm>
            <a:off x="564204" y="335135"/>
            <a:ext cx="2461098" cy="769441"/>
          </a:xfrm>
          <a:prstGeom prst="rect">
            <a:avLst/>
          </a:prstGeom>
          <a:noFill/>
        </p:spPr>
        <p:txBody>
          <a:bodyPr wrap="square" rtlCol="0">
            <a:spAutoFit/>
          </a:bodyPr>
          <a:lstStyle/>
          <a:p>
            <a:r>
              <a:rPr lang="zh-CN" altLang="en-US" sz="4400" dirty="0"/>
              <a:t>战斗场景</a:t>
            </a:r>
          </a:p>
        </p:txBody>
      </p:sp>
      <p:sp>
        <p:nvSpPr>
          <p:cNvPr id="6" name="文本框 5">
            <a:extLst>
              <a:ext uri="{FF2B5EF4-FFF2-40B4-BE49-F238E27FC236}">
                <a16:creationId xmlns:a16="http://schemas.microsoft.com/office/drawing/2014/main" id="{7536C80F-FB70-4E16-B379-A797BB6A3884}"/>
              </a:ext>
            </a:extLst>
          </p:cNvPr>
          <p:cNvSpPr txBox="1"/>
          <p:nvPr/>
        </p:nvSpPr>
        <p:spPr>
          <a:xfrm>
            <a:off x="6984676" y="1104576"/>
            <a:ext cx="4643120" cy="1200329"/>
          </a:xfrm>
          <a:prstGeom prst="rect">
            <a:avLst/>
          </a:prstGeom>
          <a:noFill/>
        </p:spPr>
        <p:txBody>
          <a:bodyPr wrap="square" rtlCol="0">
            <a:spAutoFit/>
          </a:bodyPr>
          <a:lstStyle/>
          <a:p>
            <a:r>
              <a:rPr lang="zh-CN" altLang="en-US" dirty="0"/>
              <a:t>     我们使用状态机来控制卡牌回合逻辑的实现，完美解决卡牌回合制中可能出现的各种场景，例如玩家死亡，玩家退出回合，玩家继续出牌等。</a:t>
            </a:r>
          </a:p>
        </p:txBody>
      </p:sp>
      <p:sp>
        <p:nvSpPr>
          <p:cNvPr id="7" name="文本框 6">
            <a:extLst>
              <a:ext uri="{FF2B5EF4-FFF2-40B4-BE49-F238E27FC236}">
                <a16:creationId xmlns:a16="http://schemas.microsoft.com/office/drawing/2014/main" id="{43D5BEA1-C5A3-40DA-BDA2-4B3A67EF8018}"/>
              </a:ext>
            </a:extLst>
          </p:cNvPr>
          <p:cNvSpPr txBox="1"/>
          <p:nvPr/>
        </p:nvSpPr>
        <p:spPr>
          <a:xfrm>
            <a:off x="6984676" y="2796216"/>
            <a:ext cx="4643120" cy="1200329"/>
          </a:xfrm>
          <a:prstGeom prst="rect">
            <a:avLst/>
          </a:prstGeom>
          <a:noFill/>
        </p:spPr>
        <p:txBody>
          <a:bodyPr wrap="square" rtlCol="0">
            <a:spAutoFit/>
          </a:bodyPr>
          <a:lstStyle/>
          <a:p>
            <a:r>
              <a:rPr lang="zh-CN" altLang="en-US" dirty="0"/>
              <a:t>      在</a:t>
            </a:r>
            <a:r>
              <a:rPr lang="en-US" altLang="zh-CN" dirty="0"/>
              <a:t>UI</a:t>
            </a:r>
            <a:r>
              <a:rPr lang="zh-CN" altLang="en-US" dirty="0"/>
              <a:t>设计上，我们使用了</a:t>
            </a:r>
            <a:r>
              <a:rPr lang="en-US" altLang="zh-CN" dirty="0"/>
              <a:t>Composite</a:t>
            </a:r>
            <a:r>
              <a:rPr lang="zh-CN" altLang="en-US" dirty="0"/>
              <a:t>设计模式，画布</a:t>
            </a:r>
            <a:r>
              <a:rPr lang="en-US" altLang="zh-CN" dirty="0"/>
              <a:t>Canvas</a:t>
            </a:r>
            <a:r>
              <a:rPr lang="zh-CN" altLang="en-US" dirty="0"/>
              <a:t>中可以包括子画布，</a:t>
            </a:r>
            <a:r>
              <a:rPr lang="en-US" altLang="zh-CN" dirty="0"/>
              <a:t>Panel</a:t>
            </a:r>
            <a:r>
              <a:rPr lang="zh-CN" altLang="en-US" dirty="0"/>
              <a:t>，</a:t>
            </a:r>
            <a:r>
              <a:rPr lang="en-US" altLang="zh-CN" dirty="0"/>
              <a:t>Button</a:t>
            </a:r>
            <a:r>
              <a:rPr lang="zh-CN" altLang="en-US" dirty="0"/>
              <a:t>，</a:t>
            </a:r>
            <a:r>
              <a:rPr lang="en-US" altLang="zh-CN" dirty="0"/>
              <a:t>Text</a:t>
            </a:r>
            <a:r>
              <a:rPr lang="zh-CN" altLang="en-US" dirty="0"/>
              <a:t>，</a:t>
            </a:r>
            <a:r>
              <a:rPr lang="en-US" altLang="zh-CN" dirty="0"/>
              <a:t>Image</a:t>
            </a:r>
            <a:r>
              <a:rPr lang="zh-CN" altLang="en-US" dirty="0"/>
              <a:t>，实现</a:t>
            </a:r>
            <a:r>
              <a:rPr lang="en-US" altLang="zh-CN" dirty="0"/>
              <a:t>UI</a:t>
            </a:r>
            <a:r>
              <a:rPr lang="zh-CN" altLang="en-US" dirty="0"/>
              <a:t>的层次结构，便于管理。</a:t>
            </a:r>
          </a:p>
        </p:txBody>
      </p:sp>
      <p:sp>
        <p:nvSpPr>
          <p:cNvPr id="8" name="文本框 7">
            <a:extLst>
              <a:ext uri="{FF2B5EF4-FFF2-40B4-BE49-F238E27FC236}">
                <a16:creationId xmlns:a16="http://schemas.microsoft.com/office/drawing/2014/main" id="{50EA113B-4DBE-4006-BC26-AC09F71BA8CA}"/>
              </a:ext>
            </a:extLst>
          </p:cNvPr>
          <p:cNvSpPr txBox="1"/>
          <p:nvPr/>
        </p:nvSpPr>
        <p:spPr>
          <a:xfrm>
            <a:off x="7165178" y="4553095"/>
            <a:ext cx="4282116" cy="1200329"/>
          </a:xfrm>
          <a:prstGeom prst="rect">
            <a:avLst/>
          </a:prstGeom>
          <a:noFill/>
        </p:spPr>
        <p:txBody>
          <a:bodyPr wrap="square" rtlCol="0">
            <a:spAutoFit/>
          </a:bodyPr>
          <a:lstStyle/>
          <a:p>
            <a:pPr algn="just"/>
            <a:r>
              <a:rPr lang="zh-CN" altLang="en-US" dirty="0"/>
              <a:t>        此外，我们使用了</a:t>
            </a:r>
            <a:r>
              <a:rPr lang="en-US" altLang="zh-CN" dirty="0"/>
              <a:t>Adapter</a:t>
            </a:r>
            <a:r>
              <a:rPr lang="zh-CN" altLang="en-US" dirty="0"/>
              <a:t>设计模式，建立了卡牌的数据库，这样游戏设计者可以通过增加卡牌设计文件来增加游戏中可用的卡牌。</a:t>
            </a:r>
          </a:p>
        </p:txBody>
      </p:sp>
    </p:spTree>
    <p:extLst>
      <p:ext uri="{BB962C8B-B14F-4D97-AF65-F5344CB8AC3E}">
        <p14:creationId xmlns:p14="http://schemas.microsoft.com/office/powerpoint/2010/main" val="40483637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A6699A44-3618-475A-B734-2CA3B8EEAAA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27564" y="699419"/>
            <a:ext cx="11235447" cy="5116749"/>
          </a:xfrm>
          <a:prstGeom prst="rect">
            <a:avLst/>
          </a:prstGeom>
          <a:ln>
            <a:noFill/>
          </a:ln>
          <a:effectLst>
            <a:outerShdw blurRad="292100" dist="139700" dir="2700000" algn="tl" rotWithShape="0">
              <a:srgbClr val="333333">
                <a:alpha val="65000"/>
              </a:srgbClr>
            </a:outerShdw>
          </a:effectLst>
        </p:spPr>
      </p:pic>
      <p:sp>
        <p:nvSpPr>
          <p:cNvPr id="5" name="文本框 4">
            <a:extLst>
              <a:ext uri="{FF2B5EF4-FFF2-40B4-BE49-F238E27FC236}">
                <a16:creationId xmlns:a16="http://schemas.microsoft.com/office/drawing/2014/main" id="{9A7DED18-A60F-42DD-A62E-77EDF4972A83}"/>
              </a:ext>
            </a:extLst>
          </p:cNvPr>
          <p:cNvSpPr txBox="1"/>
          <p:nvPr/>
        </p:nvSpPr>
        <p:spPr>
          <a:xfrm>
            <a:off x="564204" y="335135"/>
            <a:ext cx="2461098" cy="769441"/>
          </a:xfrm>
          <a:prstGeom prst="rect">
            <a:avLst/>
          </a:prstGeom>
          <a:noFill/>
        </p:spPr>
        <p:txBody>
          <a:bodyPr wrap="square" rtlCol="0">
            <a:spAutoFit/>
          </a:bodyPr>
          <a:lstStyle/>
          <a:p>
            <a:r>
              <a:rPr lang="zh-CN" altLang="en-US" sz="4400" dirty="0"/>
              <a:t>主地图</a:t>
            </a:r>
          </a:p>
        </p:txBody>
      </p:sp>
      <p:sp>
        <p:nvSpPr>
          <p:cNvPr id="6" name="文本框 5">
            <a:extLst>
              <a:ext uri="{FF2B5EF4-FFF2-40B4-BE49-F238E27FC236}">
                <a16:creationId xmlns:a16="http://schemas.microsoft.com/office/drawing/2014/main" id="{BB55F1D6-4BA7-49AD-B49E-C6E8FB993708}"/>
              </a:ext>
            </a:extLst>
          </p:cNvPr>
          <p:cNvSpPr txBox="1"/>
          <p:nvPr/>
        </p:nvSpPr>
        <p:spPr>
          <a:xfrm>
            <a:off x="8117840" y="5816168"/>
            <a:ext cx="3474720" cy="523220"/>
          </a:xfrm>
          <a:prstGeom prst="rect">
            <a:avLst/>
          </a:prstGeom>
          <a:noFill/>
        </p:spPr>
        <p:txBody>
          <a:bodyPr wrap="square" rtlCol="0">
            <a:spAutoFit/>
          </a:bodyPr>
          <a:lstStyle/>
          <a:p>
            <a:r>
              <a:rPr lang="zh-CN" altLang="en-US" sz="2800" dirty="0"/>
              <a:t>正在开发中</a:t>
            </a:r>
            <a:r>
              <a:rPr lang="en-US" altLang="zh-CN" sz="2800" dirty="0"/>
              <a:t>……</a:t>
            </a:r>
            <a:endParaRPr lang="zh-CN" altLang="en-US" sz="2800" dirty="0"/>
          </a:p>
        </p:txBody>
      </p:sp>
    </p:spTree>
    <p:extLst>
      <p:ext uri="{BB962C8B-B14F-4D97-AF65-F5344CB8AC3E}">
        <p14:creationId xmlns:p14="http://schemas.microsoft.com/office/powerpoint/2010/main" val="242552569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7D98CEF5-50A2-4644-AFB0-DC7348B73948}"/>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217715" y="1169890"/>
            <a:ext cx="6313715" cy="3700689"/>
          </a:xfrm>
          <a:prstGeom prst="rect">
            <a:avLst/>
          </a:prstGeom>
          <a:noFill/>
          <a:ln>
            <a:noFill/>
          </a:ln>
        </p:spPr>
      </p:pic>
      <p:sp>
        <p:nvSpPr>
          <p:cNvPr id="5" name="文本框 4">
            <a:extLst>
              <a:ext uri="{FF2B5EF4-FFF2-40B4-BE49-F238E27FC236}">
                <a16:creationId xmlns:a16="http://schemas.microsoft.com/office/drawing/2014/main" id="{C387FF0E-FBE4-460E-A165-14310086BF24}"/>
              </a:ext>
            </a:extLst>
          </p:cNvPr>
          <p:cNvSpPr txBox="1"/>
          <p:nvPr/>
        </p:nvSpPr>
        <p:spPr>
          <a:xfrm>
            <a:off x="564203" y="335135"/>
            <a:ext cx="9419551" cy="646331"/>
          </a:xfrm>
          <a:prstGeom prst="rect">
            <a:avLst/>
          </a:prstGeom>
          <a:noFill/>
        </p:spPr>
        <p:txBody>
          <a:bodyPr wrap="square" rtlCol="0">
            <a:spAutoFit/>
          </a:bodyPr>
          <a:lstStyle/>
          <a:p>
            <a:r>
              <a:rPr lang="zh-CN" altLang="en-US" sz="3600" dirty="0"/>
              <a:t>战斗场景顺序图及游戏状态的转换</a:t>
            </a:r>
          </a:p>
        </p:txBody>
      </p:sp>
      <p:pic>
        <p:nvPicPr>
          <p:cNvPr id="7" name="图片 6">
            <a:extLst>
              <a:ext uri="{FF2B5EF4-FFF2-40B4-BE49-F238E27FC236}">
                <a16:creationId xmlns:a16="http://schemas.microsoft.com/office/drawing/2014/main" id="{A4C70B3D-3ED1-49D7-89F3-78FCC788AC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2308" y="1205450"/>
            <a:ext cx="3805690" cy="4861560"/>
          </a:xfrm>
          <a:prstGeom prst="rect">
            <a:avLst/>
          </a:prstGeom>
        </p:spPr>
      </p:pic>
    </p:spTree>
    <p:extLst>
      <p:ext uri="{BB962C8B-B14F-4D97-AF65-F5344CB8AC3E}">
        <p14:creationId xmlns:p14="http://schemas.microsoft.com/office/powerpoint/2010/main" val="42619659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ED868CC6-249C-463D-990B-0DB562F21B3D}"/>
              </a:ext>
            </a:extLst>
          </p:cNvPr>
          <p:cNvPicPr>
            <a:picLocks noChangeAspect="1"/>
          </p:cNvPicPr>
          <p:nvPr/>
        </p:nvPicPr>
        <p:blipFill rotWithShape="1">
          <a:blip r:embed="rId2">
            <a:extLst>
              <a:ext uri="{28A0092B-C50C-407E-A947-70E740481C1C}">
                <a14:useLocalDpi xmlns:a14="http://schemas.microsoft.com/office/drawing/2010/main" val="0"/>
              </a:ext>
            </a:extLst>
          </a:blip>
          <a:srcRect r="2" b="1709"/>
          <a:stretch/>
        </p:blipFill>
        <p:spPr>
          <a:xfrm>
            <a:off x="7552266" y="10"/>
            <a:ext cx="4639733" cy="6857990"/>
          </a:xfrm>
          <a:prstGeom prst="rect">
            <a:avLst/>
          </a:prstGeom>
        </p:spPr>
      </p:pic>
      <p:sp>
        <p:nvSpPr>
          <p:cNvPr id="2" name="标题 1">
            <a:extLst>
              <a:ext uri="{FF2B5EF4-FFF2-40B4-BE49-F238E27FC236}">
                <a16:creationId xmlns:a16="http://schemas.microsoft.com/office/drawing/2014/main" id="{23C02027-0C7E-443A-98D3-4EAA56A5221E}"/>
              </a:ext>
            </a:extLst>
          </p:cNvPr>
          <p:cNvSpPr>
            <a:spLocks noGrp="1"/>
          </p:cNvSpPr>
          <p:nvPr>
            <p:ph type="title"/>
          </p:nvPr>
        </p:nvSpPr>
        <p:spPr>
          <a:xfrm>
            <a:off x="838200" y="365125"/>
            <a:ext cx="6254496" cy="1828800"/>
          </a:xfrm>
        </p:spPr>
        <p:txBody>
          <a:bodyPr>
            <a:normAutofit/>
          </a:bodyPr>
          <a:lstStyle/>
          <a:p>
            <a:r>
              <a:rPr lang="zh-CN" altLang="en-US" dirty="0"/>
              <a:t>计划实现的功能</a:t>
            </a:r>
          </a:p>
        </p:txBody>
      </p:sp>
      <p:sp>
        <p:nvSpPr>
          <p:cNvPr id="3" name="内容占位符 2">
            <a:extLst>
              <a:ext uri="{FF2B5EF4-FFF2-40B4-BE49-F238E27FC236}">
                <a16:creationId xmlns:a16="http://schemas.microsoft.com/office/drawing/2014/main" id="{799D7CC3-0EBB-431B-AB40-7E0186B63562}"/>
              </a:ext>
            </a:extLst>
          </p:cNvPr>
          <p:cNvSpPr>
            <a:spLocks noGrp="1"/>
          </p:cNvSpPr>
          <p:nvPr>
            <p:ph idx="1"/>
          </p:nvPr>
        </p:nvSpPr>
        <p:spPr>
          <a:xfrm>
            <a:off x="838200" y="2322576"/>
            <a:ext cx="6254496" cy="3858768"/>
          </a:xfrm>
        </p:spPr>
        <p:txBody>
          <a:bodyPr>
            <a:normAutofit/>
          </a:bodyPr>
          <a:lstStyle/>
          <a:p>
            <a:r>
              <a:rPr lang="en-US" altLang="zh-CN" sz="2400" dirty="0"/>
              <a:t>0</a:t>
            </a:r>
            <a:r>
              <a:rPr lang="zh-CN" altLang="en-US" sz="2400" dirty="0"/>
              <a:t>、游戏主界面（正在完善）和主地图</a:t>
            </a:r>
            <a:endParaRPr lang="en-US" altLang="zh-CN" sz="2400" dirty="0"/>
          </a:p>
          <a:p>
            <a:r>
              <a:rPr lang="en-US" altLang="zh-CN" sz="2400" dirty="0"/>
              <a:t>1</a:t>
            </a:r>
            <a:r>
              <a:rPr lang="zh-CN" altLang="en-US" sz="2400" dirty="0"/>
              <a:t>、在战斗中插入剧情</a:t>
            </a:r>
            <a:endParaRPr lang="en-US" altLang="zh-CN" sz="2400" dirty="0"/>
          </a:p>
          <a:p>
            <a:r>
              <a:rPr lang="en-US" altLang="zh-CN" sz="2400" dirty="0"/>
              <a:t>2</a:t>
            </a:r>
            <a:r>
              <a:rPr lang="zh-CN" altLang="en-US" sz="2400" dirty="0"/>
              <a:t>、实现卡牌进阶操作</a:t>
            </a:r>
            <a:endParaRPr lang="en-US" altLang="zh-CN" sz="2400" dirty="0"/>
          </a:p>
          <a:p>
            <a:r>
              <a:rPr lang="en-US" altLang="zh-CN" sz="2400" dirty="0"/>
              <a:t>3</a:t>
            </a:r>
            <a:r>
              <a:rPr lang="zh-CN" altLang="en-US" sz="2400" dirty="0"/>
              <a:t>、制作更多关卡内容</a:t>
            </a:r>
            <a:endParaRPr lang="en-US" altLang="zh-CN" sz="2400" dirty="0"/>
          </a:p>
          <a:p>
            <a:r>
              <a:rPr lang="en-US" altLang="zh-CN" sz="2400" dirty="0"/>
              <a:t>4</a:t>
            </a:r>
            <a:r>
              <a:rPr lang="zh-CN" altLang="en-US" sz="2400" dirty="0"/>
              <a:t>、实现</a:t>
            </a:r>
            <a:r>
              <a:rPr lang="en-US" altLang="zh-CN" sz="2400" dirty="0"/>
              <a:t>PVP</a:t>
            </a:r>
            <a:r>
              <a:rPr lang="zh-CN" altLang="en-US" sz="2400" dirty="0"/>
              <a:t>和联机对战</a:t>
            </a:r>
            <a:endParaRPr lang="en-US" altLang="zh-CN" sz="2400" dirty="0"/>
          </a:p>
          <a:p>
            <a:r>
              <a:rPr lang="en-US" altLang="zh-CN" sz="2400" dirty="0"/>
              <a:t>5</a:t>
            </a:r>
            <a:r>
              <a:rPr lang="zh-CN" altLang="en-US" sz="2400" dirty="0"/>
              <a:t>、添加动画效果</a:t>
            </a:r>
            <a:endParaRPr lang="en-US" altLang="zh-CN" sz="2400" dirty="0"/>
          </a:p>
          <a:p>
            <a:r>
              <a:rPr lang="en-US" altLang="zh-CN" sz="2400" dirty="0"/>
              <a:t>6</a:t>
            </a:r>
            <a:r>
              <a:rPr lang="zh-CN" altLang="en-US" sz="2400" dirty="0"/>
              <a:t>、添加音效</a:t>
            </a:r>
            <a:endParaRPr lang="en-US" altLang="zh-CN" sz="2400" dirty="0"/>
          </a:p>
        </p:txBody>
      </p:sp>
    </p:spTree>
    <p:extLst>
      <p:ext uri="{BB962C8B-B14F-4D97-AF65-F5344CB8AC3E}">
        <p14:creationId xmlns:p14="http://schemas.microsoft.com/office/powerpoint/2010/main" val="3658113989"/>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8CB2A9EC-F7E7-4466-AE4B-22DA1517EF38}"/>
              </a:ext>
            </a:extLst>
          </p:cNvPr>
          <p:cNvPicPr>
            <a:picLocks noChangeAspect="1"/>
          </p:cNvPicPr>
          <p:nvPr/>
        </p:nvPicPr>
        <p:blipFill rotWithShape="1">
          <a:blip r:embed="rId3">
            <a:alphaModFix amt="50000"/>
            <a:extLst>
              <a:ext uri="{28A0092B-C50C-407E-A947-70E740481C1C}">
                <a14:useLocalDpi xmlns:a14="http://schemas.microsoft.com/office/drawing/2010/main" val="0"/>
              </a:ext>
            </a:extLst>
          </a:blip>
          <a:srcRect t="6639"/>
          <a:stretch/>
        </p:blipFill>
        <p:spPr>
          <a:xfrm>
            <a:off x="0" y="0"/>
            <a:ext cx="12191980" cy="6857999"/>
          </a:xfrm>
          <a:prstGeom prst="rect">
            <a:avLst/>
          </a:prstGeom>
          <a:pattFill prst="solidDmnd">
            <a:fgClr>
              <a:schemeClr val="tx1"/>
            </a:fgClr>
            <a:bgClr>
              <a:schemeClr val="tx1"/>
            </a:bgClr>
          </a:pattFill>
          <a:effectLst>
            <a:outerShdw blurRad="50800" dist="50800" dir="5400000" algn="ctr" rotWithShape="0">
              <a:schemeClr val="tx1"/>
            </a:outerShdw>
          </a:effectLst>
        </p:spPr>
      </p:pic>
      <p:sp>
        <p:nvSpPr>
          <p:cNvPr id="6" name="标题 1">
            <a:extLst>
              <a:ext uri="{FF2B5EF4-FFF2-40B4-BE49-F238E27FC236}">
                <a16:creationId xmlns:a16="http://schemas.microsoft.com/office/drawing/2014/main" id="{FC76905E-DE1F-45E8-8F80-1F379003EB7F}"/>
              </a:ext>
            </a:extLst>
          </p:cNvPr>
          <p:cNvSpPr txBox="1">
            <a:spLocks/>
          </p:cNvSpPr>
          <p:nvPr/>
        </p:nvSpPr>
        <p:spPr>
          <a:xfrm>
            <a:off x="4416809" y="2497015"/>
            <a:ext cx="3831771" cy="157108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rgbClr val="FFFFFF"/>
                </a:solidFill>
              </a:rPr>
              <a:t>游戏演示环节</a:t>
            </a:r>
          </a:p>
        </p:txBody>
      </p:sp>
    </p:spTree>
    <p:extLst>
      <p:ext uri="{BB962C8B-B14F-4D97-AF65-F5344CB8AC3E}">
        <p14:creationId xmlns:p14="http://schemas.microsoft.com/office/powerpoint/2010/main" val="27568997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内容占位符 4">
            <a:extLst>
              <a:ext uri="{FF2B5EF4-FFF2-40B4-BE49-F238E27FC236}">
                <a16:creationId xmlns:a16="http://schemas.microsoft.com/office/drawing/2014/main" id="{A157DDC3-76E1-4938-9E6B-5219161ECAC8}"/>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a:stretch/>
        </p:blipFill>
        <p:spPr>
          <a:xfrm>
            <a:off x="20" y="10"/>
            <a:ext cx="12191980" cy="6857990"/>
          </a:xfrm>
          <a:prstGeom prst="rect">
            <a:avLst/>
          </a:prstGeom>
        </p:spPr>
      </p:pic>
      <p:sp>
        <p:nvSpPr>
          <p:cNvPr id="6" name="椭圆 5">
            <a:extLst>
              <a:ext uri="{FF2B5EF4-FFF2-40B4-BE49-F238E27FC236}">
                <a16:creationId xmlns:a16="http://schemas.microsoft.com/office/drawing/2014/main" id="{7793A841-8C94-4619-8B7B-97DA4448FB23}"/>
              </a:ext>
            </a:extLst>
          </p:cNvPr>
          <p:cNvSpPr/>
          <p:nvPr/>
        </p:nvSpPr>
        <p:spPr>
          <a:xfrm>
            <a:off x="0" y="1399593"/>
            <a:ext cx="5812971" cy="5458398"/>
          </a:xfrm>
          <a:prstGeom prst="ellipse">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a:extLst>
              <a:ext uri="{FF2B5EF4-FFF2-40B4-BE49-F238E27FC236}">
                <a16:creationId xmlns:a16="http://schemas.microsoft.com/office/drawing/2014/main" id="{BD09D785-2FB3-4FC1-8A9F-33B1A46ECBE2}"/>
              </a:ext>
            </a:extLst>
          </p:cNvPr>
          <p:cNvSpPr txBox="1"/>
          <p:nvPr/>
        </p:nvSpPr>
        <p:spPr>
          <a:xfrm>
            <a:off x="1500838" y="2033081"/>
            <a:ext cx="2811293" cy="584775"/>
          </a:xfrm>
          <a:prstGeom prst="rect">
            <a:avLst/>
          </a:prstGeom>
          <a:noFill/>
        </p:spPr>
        <p:txBody>
          <a:bodyPr wrap="square" rtlCol="0">
            <a:spAutoFit/>
          </a:bodyPr>
          <a:lstStyle/>
          <a:p>
            <a:r>
              <a:rPr lang="zh-CN" altLang="en-US" sz="3200" dirty="0"/>
              <a:t>当前软件进程</a:t>
            </a:r>
          </a:p>
        </p:txBody>
      </p:sp>
      <p:sp>
        <p:nvSpPr>
          <p:cNvPr id="12" name="文本框 11">
            <a:extLst>
              <a:ext uri="{FF2B5EF4-FFF2-40B4-BE49-F238E27FC236}">
                <a16:creationId xmlns:a16="http://schemas.microsoft.com/office/drawing/2014/main" id="{4CDB783B-C935-4046-967F-8CFCAD4730C9}"/>
              </a:ext>
            </a:extLst>
          </p:cNvPr>
          <p:cNvSpPr txBox="1"/>
          <p:nvPr/>
        </p:nvSpPr>
        <p:spPr>
          <a:xfrm>
            <a:off x="943119" y="2789679"/>
            <a:ext cx="3142498" cy="1938992"/>
          </a:xfrm>
          <a:prstGeom prst="rect">
            <a:avLst/>
          </a:prstGeom>
          <a:noFill/>
        </p:spPr>
        <p:txBody>
          <a:bodyPr wrap="square" rtlCol="0">
            <a:spAutoFit/>
          </a:bodyPr>
          <a:lstStyle/>
          <a:p>
            <a:r>
              <a:rPr lang="en-US" altLang="zh-CN" sz="2400" dirty="0"/>
              <a:t>1</a:t>
            </a:r>
            <a:r>
              <a:rPr lang="zh-CN" altLang="en-US" sz="2400" dirty="0"/>
              <a:t>、基本剧情对话界面</a:t>
            </a:r>
            <a:endParaRPr lang="en-US" altLang="zh-CN" sz="2400" dirty="0"/>
          </a:p>
          <a:p>
            <a:r>
              <a:rPr lang="en-US" altLang="zh-CN" sz="2400" dirty="0"/>
              <a:t>2</a:t>
            </a:r>
            <a:r>
              <a:rPr lang="zh-CN" altLang="en-US" sz="2400" dirty="0"/>
              <a:t>、基本对战界面</a:t>
            </a:r>
            <a:endParaRPr lang="en-US" altLang="zh-CN" sz="2400" dirty="0"/>
          </a:p>
          <a:p>
            <a:r>
              <a:rPr lang="en-US" altLang="zh-CN" sz="2400" dirty="0"/>
              <a:t>3</a:t>
            </a:r>
            <a:r>
              <a:rPr lang="zh-CN" altLang="en-US" sz="2400" dirty="0"/>
              <a:t>、对战逻辑实现</a:t>
            </a:r>
            <a:endParaRPr lang="en-US" altLang="zh-CN" sz="2400" dirty="0"/>
          </a:p>
          <a:p>
            <a:r>
              <a:rPr lang="en-US" altLang="zh-CN" sz="2400" dirty="0"/>
              <a:t>3</a:t>
            </a:r>
            <a:r>
              <a:rPr lang="zh-CN" altLang="en-US" sz="2400" dirty="0"/>
              <a:t>、场景切换</a:t>
            </a:r>
            <a:endParaRPr lang="en-US" altLang="zh-CN" sz="2400" dirty="0"/>
          </a:p>
          <a:p>
            <a:r>
              <a:rPr lang="en-US" altLang="zh-CN" sz="2400" dirty="0"/>
              <a:t>4</a:t>
            </a:r>
            <a:r>
              <a:rPr lang="zh-CN" altLang="en-US" sz="2400" dirty="0"/>
              <a:t>、美术资源收集</a:t>
            </a:r>
          </a:p>
        </p:txBody>
      </p:sp>
    </p:spTree>
    <p:extLst>
      <p:ext uri="{BB962C8B-B14F-4D97-AF65-F5344CB8AC3E}">
        <p14:creationId xmlns:p14="http://schemas.microsoft.com/office/powerpoint/2010/main" val="20984135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09A8A0B-0813-4B48-9F36-2888AB0E693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9A9BB1D-20F2-49D2-A253-622C2F300A90}"/>
              </a:ext>
            </a:extLst>
          </p:cNvPr>
          <p:cNvSpPr>
            <a:spLocks noGrp="1"/>
          </p:cNvSpPr>
          <p:nvPr>
            <p:ph idx="1"/>
          </p:nvPr>
        </p:nvSpPr>
        <p:spPr/>
        <p:txBody>
          <a:bodyPr/>
          <a:lstStyle/>
          <a:p>
            <a:r>
              <a:rPr lang="zh-CN" altLang="en-US" dirty="0"/>
              <a:t>本游戏是一款支持双人对战（</a:t>
            </a:r>
            <a:r>
              <a:rPr lang="en-US" altLang="zh-CN" dirty="0"/>
              <a:t>PVE,PVP</a:t>
            </a:r>
            <a:r>
              <a:rPr lang="zh-CN" altLang="en-US" dirty="0"/>
              <a:t>）的卡牌对战游戏。</a:t>
            </a:r>
            <a:endParaRPr lang="en-US" altLang="zh-CN" dirty="0"/>
          </a:p>
          <a:p>
            <a:r>
              <a:rPr lang="zh-CN" altLang="en-US" dirty="0"/>
              <a:t>通过点击主界面上的对象（人物、建筑、</a:t>
            </a:r>
            <a:r>
              <a:rPr lang="en-US" altLang="zh-CN" dirty="0"/>
              <a:t>……</a:t>
            </a:r>
            <a:r>
              <a:rPr lang="zh-CN" altLang="en-US" dirty="0"/>
              <a:t>）触发剧情和战斗</a:t>
            </a:r>
            <a:endParaRPr lang="en-US" altLang="zh-CN" dirty="0"/>
          </a:p>
          <a:p>
            <a:r>
              <a:rPr lang="zh-CN" altLang="en-US" dirty="0"/>
              <a:t>对战规则：</a:t>
            </a:r>
            <a:endParaRPr lang="en-US" altLang="zh-CN" dirty="0"/>
          </a:p>
          <a:p>
            <a:r>
              <a:rPr lang="en-US" altLang="zh-CN" dirty="0"/>
              <a:t>1</a:t>
            </a:r>
            <a:r>
              <a:rPr lang="zh-CN" altLang="en-US" dirty="0"/>
              <a:t>、卡牌：通过使用卡牌进行行动，可以通过使用“能量”来升级卡牌（待完善）。</a:t>
            </a:r>
            <a:endParaRPr lang="en-US" altLang="zh-CN" dirty="0"/>
          </a:p>
          <a:p>
            <a:r>
              <a:rPr lang="en-US" altLang="zh-CN" dirty="0"/>
              <a:t>2</a:t>
            </a:r>
            <a:r>
              <a:rPr lang="zh-CN" altLang="en-US" dirty="0"/>
              <a:t>、距离：卡牌需要满足距离要求才能使用（</a:t>
            </a:r>
            <a:r>
              <a:rPr lang="en-US" altLang="zh-CN" dirty="0"/>
              <a:t>0-10</a:t>
            </a:r>
            <a:r>
              <a:rPr lang="zh-CN" altLang="en-US" dirty="0"/>
              <a:t>）</a:t>
            </a:r>
            <a:endParaRPr lang="en-US" altLang="zh-CN" dirty="0"/>
          </a:p>
          <a:p>
            <a:r>
              <a:rPr lang="en-US" altLang="zh-CN" dirty="0"/>
              <a:t>3</a:t>
            </a:r>
            <a:r>
              <a:rPr lang="zh-CN" altLang="en-US" dirty="0"/>
              <a:t>、护盾：当收到的伤害小于等于护盾时，使用护盾抵挡伤害。基本行动中的“前进”和“后退”的执行受护盾值的制约。</a:t>
            </a:r>
          </a:p>
        </p:txBody>
      </p:sp>
    </p:spTree>
    <p:extLst>
      <p:ext uri="{BB962C8B-B14F-4D97-AF65-F5344CB8AC3E}">
        <p14:creationId xmlns:p14="http://schemas.microsoft.com/office/powerpoint/2010/main" val="32811094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C04A24-6632-457A-BF78-A1AF5403C72D}"/>
              </a:ext>
            </a:extLst>
          </p:cNvPr>
          <p:cNvSpPr>
            <a:spLocks noGrp="1"/>
          </p:cNvSpPr>
          <p:nvPr>
            <p:ph type="title"/>
          </p:nvPr>
        </p:nvSpPr>
        <p:spPr>
          <a:xfrm>
            <a:off x="838200" y="5486400"/>
            <a:ext cx="10515600" cy="1325563"/>
          </a:xfrm>
        </p:spPr>
        <p:txBody>
          <a:bodyPr/>
          <a:lstStyle/>
          <a:p>
            <a:r>
              <a:rPr lang="zh-CN" altLang="en-US" dirty="0">
                <a:solidFill>
                  <a:schemeClr val="bg1"/>
                </a:solidFill>
              </a:rPr>
              <a:t>主界面（开发中）</a:t>
            </a:r>
          </a:p>
        </p:txBody>
      </p:sp>
      <p:pic>
        <p:nvPicPr>
          <p:cNvPr id="4" name="图片 3">
            <a:extLst>
              <a:ext uri="{FF2B5EF4-FFF2-40B4-BE49-F238E27FC236}">
                <a16:creationId xmlns:a16="http://schemas.microsoft.com/office/drawing/2014/main" id="{3C70ABAE-8906-4342-B992-0D4E747F61C4}"/>
              </a:ext>
            </a:extLst>
          </p:cNvPr>
          <p:cNvPicPr>
            <a:picLocks noChangeAspect="1"/>
          </p:cNvPicPr>
          <p:nvPr/>
        </p:nvPicPr>
        <p:blipFill>
          <a:blip r:embed="rId2"/>
          <a:stretch>
            <a:fillRect/>
          </a:stretch>
        </p:blipFill>
        <p:spPr>
          <a:xfrm>
            <a:off x="1802621" y="674041"/>
            <a:ext cx="8586758" cy="4812359"/>
          </a:xfrm>
          <a:prstGeom prst="rect">
            <a:avLst/>
          </a:prstGeom>
        </p:spPr>
      </p:pic>
    </p:spTree>
    <p:extLst>
      <p:ext uri="{BB962C8B-B14F-4D97-AF65-F5344CB8AC3E}">
        <p14:creationId xmlns:p14="http://schemas.microsoft.com/office/powerpoint/2010/main" val="36730724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C04A24-6632-457A-BF78-A1AF5403C72D}"/>
              </a:ext>
            </a:extLst>
          </p:cNvPr>
          <p:cNvSpPr>
            <a:spLocks noGrp="1"/>
          </p:cNvSpPr>
          <p:nvPr>
            <p:ph type="title"/>
          </p:nvPr>
        </p:nvSpPr>
        <p:spPr>
          <a:xfrm>
            <a:off x="838200" y="5486400"/>
            <a:ext cx="10515600" cy="1325563"/>
          </a:xfrm>
        </p:spPr>
        <p:txBody>
          <a:bodyPr/>
          <a:lstStyle/>
          <a:p>
            <a:r>
              <a:rPr lang="zh-CN" altLang="en-US" dirty="0">
                <a:solidFill>
                  <a:schemeClr val="bg1"/>
                </a:solidFill>
              </a:rPr>
              <a:t>对话场景</a:t>
            </a:r>
          </a:p>
        </p:txBody>
      </p:sp>
      <p:pic>
        <p:nvPicPr>
          <p:cNvPr id="5" name="图片 4">
            <a:extLst>
              <a:ext uri="{FF2B5EF4-FFF2-40B4-BE49-F238E27FC236}">
                <a16:creationId xmlns:a16="http://schemas.microsoft.com/office/drawing/2014/main" id="{6A949313-DC74-47B2-A972-951FE1D6EF4C}"/>
              </a:ext>
            </a:extLst>
          </p:cNvPr>
          <p:cNvPicPr>
            <a:picLocks noChangeAspect="1"/>
          </p:cNvPicPr>
          <p:nvPr/>
        </p:nvPicPr>
        <p:blipFill>
          <a:blip r:embed="rId2"/>
          <a:stretch>
            <a:fillRect/>
          </a:stretch>
        </p:blipFill>
        <p:spPr>
          <a:xfrm>
            <a:off x="1533728" y="669435"/>
            <a:ext cx="4351506" cy="2428157"/>
          </a:xfrm>
          <a:prstGeom prst="rect">
            <a:avLst/>
          </a:prstGeom>
        </p:spPr>
      </p:pic>
      <p:pic>
        <p:nvPicPr>
          <p:cNvPr id="6" name="图片 5">
            <a:extLst>
              <a:ext uri="{FF2B5EF4-FFF2-40B4-BE49-F238E27FC236}">
                <a16:creationId xmlns:a16="http://schemas.microsoft.com/office/drawing/2014/main" id="{A11771BB-05D6-4151-9C91-D0E74F0A457F}"/>
              </a:ext>
            </a:extLst>
          </p:cNvPr>
          <p:cNvPicPr>
            <a:picLocks noChangeAspect="1"/>
          </p:cNvPicPr>
          <p:nvPr/>
        </p:nvPicPr>
        <p:blipFill>
          <a:blip r:embed="rId3"/>
          <a:stretch>
            <a:fillRect/>
          </a:stretch>
        </p:blipFill>
        <p:spPr>
          <a:xfrm>
            <a:off x="3518170" y="2137856"/>
            <a:ext cx="5155660" cy="2582287"/>
          </a:xfrm>
          <a:prstGeom prst="rect">
            <a:avLst/>
          </a:prstGeom>
        </p:spPr>
      </p:pic>
      <p:pic>
        <p:nvPicPr>
          <p:cNvPr id="3" name="图片 2">
            <a:extLst>
              <a:ext uri="{FF2B5EF4-FFF2-40B4-BE49-F238E27FC236}">
                <a16:creationId xmlns:a16="http://schemas.microsoft.com/office/drawing/2014/main" id="{33058190-94C5-43C5-BE3E-18A7C55BC89E}"/>
              </a:ext>
            </a:extLst>
          </p:cNvPr>
          <p:cNvPicPr>
            <a:picLocks noChangeAspect="1"/>
          </p:cNvPicPr>
          <p:nvPr/>
        </p:nvPicPr>
        <p:blipFill>
          <a:blip r:embed="rId4"/>
          <a:stretch>
            <a:fillRect/>
          </a:stretch>
        </p:blipFill>
        <p:spPr>
          <a:xfrm>
            <a:off x="6834043" y="3429000"/>
            <a:ext cx="4211353" cy="2358467"/>
          </a:xfrm>
          <a:prstGeom prst="rect">
            <a:avLst/>
          </a:prstGeom>
        </p:spPr>
      </p:pic>
    </p:spTree>
    <p:extLst>
      <p:ext uri="{BB962C8B-B14F-4D97-AF65-F5344CB8AC3E}">
        <p14:creationId xmlns:p14="http://schemas.microsoft.com/office/powerpoint/2010/main" val="4094432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7928D0-82F3-438D-9E8F-8E21737659F1}"/>
              </a:ext>
            </a:extLst>
          </p:cNvPr>
          <p:cNvSpPr>
            <a:spLocks noGrp="1"/>
          </p:cNvSpPr>
          <p:nvPr>
            <p:ph type="title"/>
          </p:nvPr>
        </p:nvSpPr>
        <p:spPr>
          <a:xfrm>
            <a:off x="838200" y="5363010"/>
            <a:ext cx="10515600" cy="1325563"/>
          </a:xfrm>
        </p:spPr>
        <p:txBody>
          <a:bodyPr/>
          <a:lstStyle/>
          <a:p>
            <a:endParaRPr lang="zh-CN" altLang="en-US" dirty="0"/>
          </a:p>
        </p:txBody>
      </p:sp>
      <p:pic>
        <p:nvPicPr>
          <p:cNvPr id="6" name="内容占位符 5">
            <a:extLst>
              <a:ext uri="{FF2B5EF4-FFF2-40B4-BE49-F238E27FC236}">
                <a16:creationId xmlns:a16="http://schemas.microsoft.com/office/drawing/2014/main" id="{6000F2EC-E7D9-4202-94AD-8ED0B41F85F0}"/>
              </a:ext>
            </a:extLst>
          </p:cNvPr>
          <p:cNvPicPr>
            <a:picLocks noGrp="1" noChangeAspect="1"/>
          </p:cNvPicPr>
          <p:nvPr>
            <p:ph idx="1"/>
          </p:nvPr>
        </p:nvPicPr>
        <p:blipFill>
          <a:blip r:embed="rId2"/>
          <a:stretch>
            <a:fillRect/>
          </a:stretch>
        </p:blipFill>
        <p:spPr>
          <a:xfrm>
            <a:off x="1356198" y="365125"/>
            <a:ext cx="9479604" cy="5312745"/>
          </a:xfrm>
          <a:prstGeom prst="rect">
            <a:avLst/>
          </a:prstGeom>
        </p:spPr>
      </p:pic>
      <p:sp>
        <p:nvSpPr>
          <p:cNvPr id="9" name="标题 1">
            <a:extLst>
              <a:ext uri="{FF2B5EF4-FFF2-40B4-BE49-F238E27FC236}">
                <a16:creationId xmlns:a16="http://schemas.microsoft.com/office/drawing/2014/main" id="{D0A59D86-75B7-4CA6-AA2E-105AF6DB21C7}"/>
              </a:ext>
            </a:extLst>
          </p:cNvPr>
          <p:cNvSpPr txBox="1">
            <a:spLocks/>
          </p:cNvSpPr>
          <p:nvPr/>
        </p:nvSpPr>
        <p:spPr>
          <a:xfrm>
            <a:off x="838200" y="5486400"/>
            <a:ext cx="10515600" cy="132556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zh-CN" altLang="en-US" dirty="0">
                <a:solidFill>
                  <a:schemeClr val="bg1"/>
                </a:solidFill>
              </a:rPr>
              <a:t>对战界面</a:t>
            </a:r>
          </a:p>
        </p:txBody>
      </p:sp>
    </p:spTree>
    <p:extLst>
      <p:ext uri="{BB962C8B-B14F-4D97-AF65-F5344CB8AC3E}">
        <p14:creationId xmlns:p14="http://schemas.microsoft.com/office/powerpoint/2010/main" val="40857162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A270A93-3365-4E75-B2CB-A382031008A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512" y="1078691"/>
            <a:ext cx="7950278" cy="5211238"/>
          </a:xfrm>
          <a:prstGeom prst="rect">
            <a:avLst/>
          </a:prstGeom>
          <a:ln>
            <a:noFill/>
          </a:ln>
          <a:effectLst>
            <a:outerShdw blurRad="292100" dist="139700" dir="2700000" algn="tl" rotWithShape="0">
              <a:srgbClr val="333333">
                <a:alpha val="65000"/>
              </a:srgbClr>
            </a:outerShdw>
          </a:effectLst>
        </p:spPr>
      </p:pic>
      <p:sp>
        <p:nvSpPr>
          <p:cNvPr id="6" name="文本框 5">
            <a:extLst>
              <a:ext uri="{FF2B5EF4-FFF2-40B4-BE49-F238E27FC236}">
                <a16:creationId xmlns:a16="http://schemas.microsoft.com/office/drawing/2014/main" id="{9FAB668A-CBDF-4C31-970A-43D7ACFE5ABC}"/>
              </a:ext>
            </a:extLst>
          </p:cNvPr>
          <p:cNvSpPr txBox="1"/>
          <p:nvPr/>
        </p:nvSpPr>
        <p:spPr>
          <a:xfrm>
            <a:off x="300949" y="309250"/>
            <a:ext cx="3939702" cy="769441"/>
          </a:xfrm>
          <a:prstGeom prst="rect">
            <a:avLst/>
          </a:prstGeom>
          <a:noFill/>
        </p:spPr>
        <p:txBody>
          <a:bodyPr wrap="square" rtlCol="0">
            <a:spAutoFit/>
          </a:bodyPr>
          <a:lstStyle/>
          <a:p>
            <a:r>
              <a:rPr lang="zh-CN" altLang="en-US" sz="4400" dirty="0"/>
              <a:t>软件架构</a:t>
            </a:r>
          </a:p>
        </p:txBody>
      </p:sp>
      <p:sp>
        <p:nvSpPr>
          <p:cNvPr id="8" name="矩形 7">
            <a:extLst>
              <a:ext uri="{FF2B5EF4-FFF2-40B4-BE49-F238E27FC236}">
                <a16:creationId xmlns:a16="http://schemas.microsoft.com/office/drawing/2014/main" id="{CE348BA2-A64A-4D38-BF9C-81114492A774}"/>
              </a:ext>
            </a:extLst>
          </p:cNvPr>
          <p:cNvSpPr/>
          <p:nvPr/>
        </p:nvSpPr>
        <p:spPr>
          <a:xfrm>
            <a:off x="3092571" y="568071"/>
            <a:ext cx="5573909" cy="400110"/>
          </a:xfrm>
          <a:prstGeom prst="rect">
            <a:avLst/>
          </a:prstGeom>
        </p:spPr>
        <p:txBody>
          <a:bodyPr wrap="square">
            <a:spAutoFit/>
          </a:bodyPr>
          <a:lstStyle/>
          <a:p>
            <a:pPr algn="just">
              <a:spcAft>
                <a:spcPts val="0"/>
              </a:spcAft>
            </a:pPr>
            <a:r>
              <a:rPr lang="zh-CN" altLang="zh-CN" sz="2000" kern="100" dirty="0">
                <a:latin typeface="微软雅黑" panose="020B0503020204020204" pitchFamily="34" charset="-122"/>
                <a:ea typeface="微软雅黑" panose="020B0503020204020204" pitchFamily="34" charset="-122"/>
              </a:rPr>
              <a:t>本系统架构分为三层，</a:t>
            </a:r>
            <a:r>
              <a:rPr lang="en-US" altLang="zh-CN" sz="2000" kern="100" dirty="0">
                <a:latin typeface="微软雅黑" panose="020B0503020204020204" pitchFamily="34" charset="-122"/>
                <a:ea typeface="微软雅黑" panose="020B0503020204020204" pitchFamily="34" charset="-122"/>
              </a:rPr>
              <a:t>UI</a:t>
            </a:r>
            <a:r>
              <a:rPr lang="zh-CN" altLang="zh-CN" sz="2000" kern="100" dirty="0">
                <a:latin typeface="微软雅黑" panose="020B0503020204020204" pitchFamily="34" charset="-122"/>
                <a:ea typeface="微软雅黑" panose="020B0503020204020204" pitchFamily="34" charset="-122"/>
              </a:rPr>
              <a:t>层，逻辑层，数据层</a:t>
            </a:r>
            <a:r>
              <a:rPr lang="zh-CN" altLang="en-US" sz="2000" kern="100" dirty="0">
                <a:latin typeface="微软雅黑" panose="020B0503020204020204" pitchFamily="34" charset="-122"/>
                <a:ea typeface="微软雅黑" panose="020B0503020204020204" pitchFamily="34" charset="-122"/>
              </a:rPr>
              <a:t>。</a:t>
            </a:r>
            <a:endParaRPr lang="en-US" altLang="zh-CN" sz="2000" kern="1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94347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90A17A7-7DE4-42AC-8D1A-2558A1CD0A12}"/>
              </a:ext>
            </a:extLst>
          </p:cNvPr>
          <p:cNvSpPr txBox="1"/>
          <p:nvPr/>
        </p:nvSpPr>
        <p:spPr>
          <a:xfrm>
            <a:off x="550505" y="490537"/>
            <a:ext cx="1502229" cy="523220"/>
          </a:xfrm>
          <a:prstGeom prst="rect">
            <a:avLst/>
          </a:prstGeom>
          <a:noFill/>
        </p:spPr>
        <p:txBody>
          <a:bodyPr wrap="square" rtlCol="0">
            <a:spAutoFit/>
          </a:bodyPr>
          <a:lstStyle/>
          <a:p>
            <a:r>
              <a:rPr lang="en-US" altLang="zh-CN" sz="2800" dirty="0"/>
              <a:t>UI </a:t>
            </a:r>
            <a:r>
              <a:rPr lang="zh-CN" altLang="en-US" sz="2800" dirty="0"/>
              <a:t>类图</a:t>
            </a:r>
          </a:p>
        </p:txBody>
      </p:sp>
      <p:pic>
        <p:nvPicPr>
          <p:cNvPr id="6" name="图片 5">
            <a:extLst>
              <a:ext uri="{FF2B5EF4-FFF2-40B4-BE49-F238E27FC236}">
                <a16:creationId xmlns:a16="http://schemas.microsoft.com/office/drawing/2014/main" id="{D5D50584-BA36-48DC-84C4-D52317090F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87216" y="490537"/>
            <a:ext cx="8353425" cy="5876925"/>
          </a:xfrm>
          <a:prstGeom prst="rect">
            <a:avLst/>
          </a:prstGeom>
        </p:spPr>
      </p:pic>
    </p:spTree>
    <p:extLst>
      <p:ext uri="{BB962C8B-B14F-4D97-AF65-F5344CB8AC3E}">
        <p14:creationId xmlns:p14="http://schemas.microsoft.com/office/powerpoint/2010/main" val="250094266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F0159B9-4B9B-4BA5-BDB3-C0CC698B44E3}"/>
              </a:ext>
            </a:extLst>
          </p:cNvPr>
          <p:cNvSpPr txBox="1"/>
          <p:nvPr/>
        </p:nvSpPr>
        <p:spPr>
          <a:xfrm>
            <a:off x="429208" y="163965"/>
            <a:ext cx="2668556" cy="523220"/>
          </a:xfrm>
          <a:prstGeom prst="rect">
            <a:avLst/>
          </a:prstGeom>
          <a:noFill/>
        </p:spPr>
        <p:txBody>
          <a:bodyPr wrap="square" rtlCol="0">
            <a:spAutoFit/>
          </a:bodyPr>
          <a:lstStyle/>
          <a:p>
            <a:r>
              <a:rPr lang="zh-CN" altLang="en-US" sz="2800" dirty="0"/>
              <a:t>游戏逻辑</a:t>
            </a:r>
            <a:r>
              <a:rPr lang="en-US" altLang="zh-CN" sz="2800" dirty="0"/>
              <a:t> </a:t>
            </a:r>
            <a:r>
              <a:rPr lang="zh-CN" altLang="en-US" sz="2800" dirty="0"/>
              <a:t>类图</a:t>
            </a:r>
          </a:p>
        </p:txBody>
      </p:sp>
      <p:pic>
        <p:nvPicPr>
          <p:cNvPr id="6" name="图片 5">
            <a:extLst>
              <a:ext uri="{FF2B5EF4-FFF2-40B4-BE49-F238E27FC236}">
                <a16:creationId xmlns:a16="http://schemas.microsoft.com/office/drawing/2014/main" id="{25824FE3-4E28-417E-8CF3-C4706510E2A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96444" y="1014412"/>
            <a:ext cx="10353675" cy="4829175"/>
          </a:xfrm>
          <a:prstGeom prst="rect">
            <a:avLst/>
          </a:prstGeom>
        </p:spPr>
      </p:pic>
    </p:spTree>
    <p:extLst>
      <p:ext uri="{BB962C8B-B14F-4D97-AF65-F5344CB8AC3E}">
        <p14:creationId xmlns:p14="http://schemas.microsoft.com/office/powerpoint/2010/main" val="303115331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1164</TotalTime>
  <Words>426</Words>
  <Application>Microsoft Office PowerPoint</Application>
  <PresentationFormat>宽屏</PresentationFormat>
  <Paragraphs>42</Paragraphs>
  <Slides>17</Slides>
  <Notes>1</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17</vt:i4>
      </vt:variant>
    </vt:vector>
  </HeadingPairs>
  <TitlesOfParts>
    <vt:vector size="22" baseType="lpstr">
      <vt:lpstr>等线</vt:lpstr>
      <vt:lpstr>等线 Light</vt:lpstr>
      <vt:lpstr>微软雅黑</vt:lpstr>
      <vt:lpstr>Arial</vt:lpstr>
      <vt:lpstr>Office 主题​​</vt:lpstr>
      <vt:lpstr>Toxic Code</vt:lpstr>
      <vt:lpstr>PowerPoint 演示文稿</vt:lpstr>
      <vt:lpstr>PowerPoint 演示文稿</vt:lpstr>
      <vt:lpstr>主界面（开发中）</vt:lpstr>
      <vt:lpstr>对话场景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计划实现的功能</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Toxic Code</dc:title>
  <dc:creator>张 超然</dc:creator>
  <cp:lastModifiedBy>张 超然</cp:lastModifiedBy>
  <cp:revision>71</cp:revision>
  <dcterms:created xsi:type="dcterms:W3CDTF">2018-05-23T11:16:19Z</dcterms:created>
  <dcterms:modified xsi:type="dcterms:W3CDTF">2018-05-24T06:49:25Z</dcterms:modified>
</cp:coreProperties>
</file>